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82" autoAdjust="0"/>
  </p:normalViewPr>
  <p:slideViewPr>
    <p:cSldViewPr>
      <p:cViewPr varScale="1">
        <p:scale>
          <a:sx n="131" d="100"/>
          <a:sy n="131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ED56DE8-FA38-4D98-B500-E85D2C483D4A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2642177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7088" y="5732463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938" y="5805488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0288" y="5013325"/>
            <a:ext cx="25908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74464D-2D22-4BC9-8DCD-ADF2A965D2F2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5900" cy="75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Line 9"/>
          <p:cNvSpPr>
            <a:spLocks noChangeShapeType="1"/>
          </p:cNvSpPr>
          <p:nvPr userDrawn="1"/>
        </p:nvSpPr>
        <p:spPr bwMode="auto">
          <a:xfrm>
            <a:off x="16899" y="1408853"/>
            <a:ext cx="9095202" cy="392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t="37272"/>
          <a:stretch>
            <a:fillRect/>
          </a:stretch>
        </p:blipFill>
        <p:spPr bwMode="auto">
          <a:xfrm>
            <a:off x="137886" y="164661"/>
            <a:ext cx="1193510" cy="49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4" cstate="print"/>
          <a:srcRect t="30916" b="1894"/>
          <a:stretch>
            <a:fillRect/>
          </a:stretch>
        </p:blipFill>
        <p:spPr bwMode="auto">
          <a:xfrm>
            <a:off x="2823029" y="283267"/>
            <a:ext cx="1127261" cy="41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CuadroTexto"/>
          <p:cNvSpPr txBox="1"/>
          <p:nvPr userDrawn="1"/>
        </p:nvSpPr>
        <p:spPr>
          <a:xfrm>
            <a:off x="2852056" y="36286"/>
            <a:ext cx="1088551" cy="215444"/>
          </a:xfrm>
          <a:prstGeom prst="rect">
            <a:avLst/>
          </a:prstGeom>
          <a:solidFill>
            <a:schemeClr val="accent5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800" b="1" dirty="0" smtClean="0"/>
              <a:t>Collaborators:</a:t>
            </a:r>
            <a:endParaRPr lang="es-ES" sz="800" b="1" dirty="0"/>
          </a:p>
        </p:txBody>
      </p:sp>
      <p:sp>
        <p:nvSpPr>
          <p:cNvPr id="12" name="Line 9"/>
          <p:cNvSpPr>
            <a:spLocks noChangeShapeType="1"/>
          </p:cNvSpPr>
          <p:nvPr userDrawn="1"/>
        </p:nvSpPr>
        <p:spPr bwMode="auto">
          <a:xfrm>
            <a:off x="27532" y="6315361"/>
            <a:ext cx="9095202" cy="392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4301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A170B5-1064-4963-AAE1-46AA2E7D8E92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153126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33DD7B-BEA1-4C57-A95A-A0027B005A46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3783742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BE" noProof="0" smtClean="0"/>
          </a:p>
        </p:txBody>
      </p:sp>
    </p:spTree>
    <p:extLst>
      <p:ext uri="{BB962C8B-B14F-4D97-AF65-F5344CB8AC3E}">
        <p14:creationId xmlns:p14="http://schemas.microsoft.com/office/powerpoint/2010/main" xmlns="" val="202303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C025C7-ECB7-493E-AF38-AA78B11F45F7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375406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289C52-779E-49B2-8074-52E44BB2109D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175652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20CA48-E0DB-4244-8C8A-671EA8F344A8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311905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B05DB2-1222-43A2-A4F3-859B2258D16F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36897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1A9877-7F6B-48B3-A3D8-F5EF4C62A19B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77148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391852-4530-45F5-904C-DA220920BD4F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177625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E81517-D7CB-40A4-8032-BF9431E1AA94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62928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06A5EA-50A6-4603-9F1C-5585D61D82BC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52769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Click to edit Master text styles</a:t>
            </a:r>
          </a:p>
          <a:p>
            <a:pPr lvl="1"/>
            <a:r>
              <a:rPr lang="en-GB" altLang="nl-BE" smtClean="0"/>
              <a:t>Second level</a:t>
            </a:r>
          </a:p>
          <a:p>
            <a:pPr lvl="2"/>
            <a:r>
              <a:rPr lang="en-GB" altLang="nl-BE" smtClean="0"/>
              <a:t>Third level</a:t>
            </a:r>
          </a:p>
          <a:p>
            <a:pPr lvl="3"/>
            <a:r>
              <a:rPr lang="en-GB" altLang="nl-BE" smtClean="0"/>
              <a:t>Fourth level</a:t>
            </a:r>
          </a:p>
          <a:p>
            <a:pPr lvl="4"/>
            <a:r>
              <a:rPr lang="en-GB" altLang="nl-B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024" y="621184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Call Topic: 	</a:t>
            </a:r>
            <a:br>
              <a:rPr lang="en-GB" altLang="nl-BE" sz="1800" b="1" dirty="0" smtClean="0"/>
            </a:br>
            <a:r>
              <a:rPr lang="en-GB" altLang="nl-BE" sz="1800" b="1" dirty="0" smtClean="0"/>
              <a:t>Project title:</a:t>
            </a:r>
          </a:p>
        </p:txBody>
      </p:sp>
      <p:sp>
        <p:nvSpPr>
          <p:cNvPr id="1331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484784"/>
            <a:ext cx="8640960" cy="3672185"/>
          </a:xfrm>
          <a:noFill/>
        </p:spPr>
        <p:txBody>
          <a:bodyPr/>
          <a:lstStyle/>
          <a:p>
            <a:pPr algn="l" eaLnBrk="1" hangingPunct="1"/>
            <a:r>
              <a:rPr lang="en-GB" altLang="nl-BE" sz="1600" dirty="0" smtClean="0"/>
              <a:t>Objectives: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How the project addresses the call topic</a:t>
            </a:r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algn="l" eaLnBrk="1" hangingPunct="1"/>
            <a:r>
              <a:rPr lang="en-GB" altLang="nl-BE" sz="1600" dirty="0" smtClean="0"/>
              <a:t>Expected results: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</a:t>
            </a:r>
          </a:p>
          <a:p>
            <a:pPr lvl="1" algn="l" eaLnBrk="1" hangingPunct="1">
              <a:buFontTx/>
              <a:buChar char="•"/>
            </a:pPr>
            <a:endParaRPr lang="en-GB" altLang="nl-BE" sz="1600" dirty="0" smtClean="0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144463" y="6340475"/>
            <a:ext cx="8138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400" i="1" dirty="0" smtClean="0"/>
              <a:t>Organisation:</a:t>
            </a:r>
            <a:r>
              <a:rPr lang="en-GB" altLang="nl-BE" sz="1400" i="1" dirty="0"/>
              <a:t>		Contact person:	E-mail:			Phone:</a:t>
            </a:r>
          </a:p>
          <a:p>
            <a:pPr eaLnBrk="1" hangingPunct="1"/>
            <a:r>
              <a:rPr lang="en-GB" altLang="nl-BE" sz="1400" i="1" dirty="0"/>
              <a:t>		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485007"/>
            <a:ext cx="8640960" cy="4392265"/>
          </a:xfrm>
          <a:noFill/>
        </p:spPr>
        <p:txBody>
          <a:bodyPr/>
          <a:lstStyle/>
          <a:p>
            <a:pPr algn="l" eaLnBrk="1" hangingPunct="1"/>
            <a:r>
              <a:rPr lang="en-GB" altLang="nl-BE" sz="1600" dirty="0" smtClean="0"/>
              <a:t>Project content: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PERT</a:t>
            </a:r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Research topics: </a:t>
            </a:r>
          </a:p>
          <a:p>
            <a:pPr lvl="1" algn="l" eaLnBrk="1" hangingPunct="1">
              <a:buFontTx/>
              <a:buChar char="•"/>
            </a:pPr>
            <a:endParaRPr lang="en-GB" altLang="nl-BE" sz="1600" dirty="0" smtClean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44463" y="6340475"/>
            <a:ext cx="8138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400" i="1" dirty="0" smtClean="0"/>
              <a:t>Organisation:</a:t>
            </a:r>
            <a:r>
              <a:rPr lang="en-GB" altLang="nl-BE" sz="1400" i="1" dirty="0"/>
              <a:t>		Contact person:	E-mail:			Phone:</a:t>
            </a:r>
          </a:p>
          <a:p>
            <a:pPr eaLnBrk="1" hangingPunct="1"/>
            <a:r>
              <a:rPr lang="en-GB" altLang="nl-BE" sz="1400" i="1" dirty="0"/>
              <a:t>					</a:t>
            </a:r>
          </a:p>
        </p:txBody>
      </p:sp>
      <p:sp>
        <p:nvSpPr>
          <p:cNvPr id="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024" y="621184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Call Topic: 	</a:t>
            </a:r>
            <a:br>
              <a:rPr lang="en-GB" altLang="nl-BE" sz="1800" b="1" dirty="0" smtClean="0"/>
            </a:br>
            <a:r>
              <a:rPr lang="en-GB" altLang="nl-BE" sz="1800" b="1" dirty="0" smtClean="0"/>
              <a:t>Project title: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628800"/>
            <a:ext cx="8640960" cy="3672185"/>
          </a:xfrm>
          <a:noFill/>
        </p:spPr>
        <p:txBody>
          <a:bodyPr/>
          <a:lstStyle/>
          <a:p>
            <a:pPr algn="l" eaLnBrk="1" hangingPunct="1"/>
            <a:r>
              <a:rPr lang="en-GB" altLang="nl-BE" sz="1600" dirty="0" smtClean="0"/>
              <a:t>Business cases and exploitation: </a:t>
            </a:r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dirty="0" smtClean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44463" y="6340475"/>
            <a:ext cx="8138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400" i="1" dirty="0" smtClean="0"/>
              <a:t>Organisation:</a:t>
            </a:r>
            <a:r>
              <a:rPr lang="en-GB" altLang="nl-BE" sz="1400" i="1" dirty="0"/>
              <a:t>		Contact person:	E-mail:			Phone:</a:t>
            </a:r>
          </a:p>
          <a:p>
            <a:pPr eaLnBrk="1" hangingPunct="1"/>
            <a:r>
              <a:rPr lang="en-GB" altLang="nl-BE" sz="1400" i="1" dirty="0"/>
              <a:t>					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024" y="621184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Call Topic: 	</a:t>
            </a:r>
            <a:br>
              <a:rPr lang="en-GB" altLang="nl-BE" sz="1800" b="1" dirty="0" smtClean="0"/>
            </a:br>
            <a:r>
              <a:rPr lang="en-GB" altLang="nl-BE" sz="1800" b="1" dirty="0" smtClean="0"/>
              <a:t>Project title: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484784"/>
            <a:ext cx="8640960" cy="503833"/>
          </a:xfrm>
          <a:noFill/>
        </p:spPr>
        <p:txBody>
          <a:bodyPr/>
          <a:lstStyle/>
          <a:p>
            <a:pPr algn="l" eaLnBrk="1" hangingPunct="1"/>
            <a:r>
              <a:rPr lang="en-GB" altLang="nl-BE" sz="1600" dirty="0" smtClean="0"/>
              <a:t>Project Consortium:</a:t>
            </a:r>
          </a:p>
        </p:txBody>
      </p:sp>
      <p:graphicFrame>
        <p:nvGraphicFramePr>
          <p:cNvPr id="7" name="Group 427"/>
          <p:cNvGraphicFramePr>
            <a:graphicFrameLocks/>
          </p:cNvGraphicFramePr>
          <p:nvPr/>
        </p:nvGraphicFramePr>
        <p:xfrm>
          <a:off x="744611" y="1916832"/>
          <a:ext cx="7643813" cy="4341846"/>
        </p:xfrm>
        <a:graphic>
          <a:graphicData uri="http://schemas.openxmlformats.org/drawingml/2006/table">
            <a:tbl>
              <a:tblPr/>
              <a:tblGrid>
                <a:gridCol w="2881313"/>
                <a:gridCol w="719137"/>
                <a:gridCol w="865188"/>
                <a:gridCol w="3178175"/>
              </a:tblGrid>
              <a:tr h="2857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Known Partners</a:t>
                      </a:r>
                      <a:endParaRPr kumimoji="0" lang="en-GB" altLang="nl-BE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Partner Name</a:t>
                      </a:r>
                      <a:endParaRPr kumimoji="0" lang="en-GB" alt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Role in the Project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38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84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2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5414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Required Partners </a:t>
                      </a:r>
                      <a:endParaRPr kumimoji="0" lang="en-GB" altLang="nl-BE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Profile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Type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Country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Role in the project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649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6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l-BE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575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nl-BE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altLang="nl-BE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144463" y="6340475"/>
            <a:ext cx="8138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400" i="1" dirty="0" smtClean="0"/>
              <a:t>Organisation:</a:t>
            </a:r>
            <a:r>
              <a:rPr lang="en-GB" altLang="nl-BE" sz="1400" i="1" dirty="0"/>
              <a:t>		Contact person:	E-mail:			Phone:</a:t>
            </a:r>
          </a:p>
          <a:p>
            <a:pPr eaLnBrk="1" hangingPunct="1"/>
            <a:r>
              <a:rPr lang="en-GB" altLang="nl-BE" sz="1400" i="1" dirty="0"/>
              <a:t>					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024" y="621184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Call Topic: 	</a:t>
            </a:r>
            <a:br>
              <a:rPr lang="en-GB" altLang="nl-BE" sz="1800" b="1" dirty="0" smtClean="0"/>
            </a:br>
            <a:r>
              <a:rPr lang="en-GB" altLang="nl-BE" sz="1800" b="1" dirty="0" smtClean="0"/>
              <a:t>Project title: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t="35493"/>
          <a:stretch>
            <a:fillRect/>
          </a:stretch>
        </p:blipFill>
        <p:spPr bwMode="auto">
          <a:xfrm>
            <a:off x="4664102" y="6357257"/>
            <a:ext cx="4423918" cy="47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90286" y="1683653"/>
          <a:ext cx="8563427" cy="3749841"/>
        </p:xfrm>
        <a:graphic>
          <a:graphicData uri="http://schemas.openxmlformats.org/drawingml/2006/table">
            <a:tbl>
              <a:tblPr/>
              <a:tblGrid>
                <a:gridCol w="1759154"/>
                <a:gridCol w="2268091"/>
                <a:gridCol w="1217024"/>
                <a:gridCol w="3319158"/>
              </a:tblGrid>
              <a:tr h="68178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Name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70447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Organisation (Name and type)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178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Address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178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Telephone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e-mail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783" y="502215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Contact Data: </a:t>
            </a:r>
            <a:endParaRPr lang="en-GB" altLang="nl-BE" sz="18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2169</TotalTime>
  <Words>82</Words>
  <Application>Microsoft Office PowerPoint</Application>
  <PresentationFormat>Presentación en pantalla (4:3)</PresentationFormat>
  <Paragraphs>69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Default Design</vt:lpstr>
      <vt:lpstr>Call Topic:   Project title:</vt:lpstr>
      <vt:lpstr>Call Topic:   Project title:</vt:lpstr>
      <vt:lpstr>Call Topic:   Project title:</vt:lpstr>
      <vt:lpstr>Call Topic:   Project title:</vt:lpstr>
      <vt:lpstr>Contact Data: </vt:lpstr>
    </vt:vector>
  </TitlesOfParts>
  <Company>TNO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Idea template</dc:title>
  <dc:creator>AIMEN</dc:creator>
  <cp:lastModifiedBy>notero</cp:lastModifiedBy>
  <cp:revision>25</cp:revision>
  <dcterms:created xsi:type="dcterms:W3CDTF">2009-05-22T14:42:36Z</dcterms:created>
  <dcterms:modified xsi:type="dcterms:W3CDTF">2015-10-21T08:42:14Z</dcterms:modified>
</cp:coreProperties>
</file>