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handoutMasterIdLst>
    <p:handoutMasterId r:id="rId15"/>
  </p:handoutMasterIdLst>
  <p:sldIdLst>
    <p:sldId id="471" r:id="rId5"/>
    <p:sldId id="473" r:id="rId6"/>
    <p:sldId id="472" r:id="rId7"/>
    <p:sldId id="503" r:id="rId8"/>
    <p:sldId id="506" r:id="rId9"/>
    <p:sldId id="504" r:id="rId10"/>
    <p:sldId id="505" r:id="rId11"/>
    <p:sldId id="510" r:id="rId12"/>
    <p:sldId id="492" r:id="rId13"/>
  </p:sldIdLst>
  <p:sldSz cx="9144000" cy="6858000" type="screen4x3"/>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0">
          <p15:clr>
            <a:srgbClr val="A4A3A4"/>
          </p15:clr>
        </p15:guide>
        <p15:guide id="2" orient="horz" pos="3887">
          <p15:clr>
            <a:srgbClr val="A4A3A4"/>
          </p15:clr>
        </p15:guide>
        <p15:guide id="3" orient="horz" pos="859">
          <p15:clr>
            <a:srgbClr val="A4A3A4"/>
          </p15:clr>
        </p15:guide>
        <p15:guide id="4" pos="298">
          <p15:clr>
            <a:srgbClr val="A4A3A4"/>
          </p15:clr>
        </p15:guide>
        <p15:guide id="5" pos="5474">
          <p15:clr>
            <a:srgbClr val="A4A3A4"/>
          </p15:clr>
        </p15:guide>
        <p15:guide id="6" pos="2816">
          <p15:clr>
            <a:srgbClr val="A4A3A4"/>
          </p15:clr>
        </p15:guide>
        <p15:guide id="7" pos="2957">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27ED2"/>
    <a:srgbClr val="194B82"/>
    <a:srgbClr val="82878C"/>
    <a:srgbClr val="7D0000"/>
    <a:srgbClr val="99B0C3"/>
    <a:srgbClr val="B4B9C3"/>
    <a:srgbClr val="01FFFF"/>
    <a:srgbClr val="5082BE"/>
    <a:srgbClr val="194B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2" autoAdjust="0"/>
    <p:restoredTop sz="80924" autoAdjust="0"/>
  </p:normalViewPr>
  <p:slideViewPr>
    <p:cSldViewPr snapToGrid="0">
      <p:cViewPr varScale="1">
        <p:scale>
          <a:sx n="72" d="100"/>
          <a:sy n="72" d="100"/>
        </p:scale>
        <p:origin x="1794" y="78"/>
      </p:cViewPr>
      <p:guideLst>
        <p:guide orient="horz" pos="2350"/>
        <p:guide orient="horz" pos="3887"/>
        <p:guide orient="horz" pos="859"/>
        <p:guide pos="298"/>
        <p:guide pos="5474"/>
        <p:guide pos="2816"/>
        <p:guide pos="2957"/>
      </p:guideLst>
    </p:cSldViewPr>
  </p:slideViewPr>
  <p:notesTextViewPr>
    <p:cViewPr>
      <p:scale>
        <a:sx n="200" d="100"/>
        <a:sy n="200" d="100"/>
      </p:scale>
      <p:origin x="0" y="0"/>
    </p:cViewPr>
  </p:notesTextViewPr>
  <p:sorterViewPr>
    <p:cViewPr>
      <p:scale>
        <a:sx n="100" d="100"/>
        <a:sy n="100" d="100"/>
      </p:scale>
      <p:origin x="0" y="0"/>
    </p:cViewPr>
  </p:sorterViewPr>
  <p:notesViewPr>
    <p:cSldViewPr snapToGrid="0">
      <p:cViewPr varScale="1">
        <p:scale>
          <a:sx n="62" d="100"/>
          <a:sy n="62" d="100"/>
        </p:scale>
        <p:origin x="-3288" y="-8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862" cy="495793"/>
          </a:xfrm>
          <a:prstGeom prst="rect">
            <a:avLst/>
          </a:prstGeom>
        </p:spPr>
        <p:txBody>
          <a:bodyPr vert="horz" lIns="88221" tIns="44111" rIns="88221" bIns="44111" rtlCol="0"/>
          <a:lstStyle>
            <a:lvl1pPr algn="l">
              <a:defRPr sz="1200"/>
            </a:lvl1pPr>
          </a:lstStyle>
          <a:p>
            <a:endParaRPr lang="de-DE"/>
          </a:p>
        </p:txBody>
      </p:sp>
      <p:sp>
        <p:nvSpPr>
          <p:cNvPr id="3" name="Datumsplatzhalter 2"/>
          <p:cNvSpPr>
            <a:spLocks noGrp="1"/>
          </p:cNvSpPr>
          <p:nvPr>
            <p:ph type="dt" sz="quarter" idx="1"/>
          </p:nvPr>
        </p:nvSpPr>
        <p:spPr>
          <a:xfrm>
            <a:off x="3850294" y="0"/>
            <a:ext cx="2945862" cy="495793"/>
          </a:xfrm>
          <a:prstGeom prst="rect">
            <a:avLst/>
          </a:prstGeom>
        </p:spPr>
        <p:txBody>
          <a:bodyPr vert="horz" lIns="88221" tIns="44111" rIns="88221" bIns="44111" rtlCol="0"/>
          <a:lstStyle>
            <a:lvl1pPr algn="r">
              <a:defRPr sz="1200"/>
            </a:lvl1pPr>
          </a:lstStyle>
          <a:p>
            <a:fld id="{E057BE6D-8740-4035-BCB4-77D11433021C}" type="datetimeFigureOut">
              <a:rPr lang="de-DE" smtClean="0"/>
              <a:pPr/>
              <a:t>06.05.2019</a:t>
            </a:fld>
            <a:endParaRPr lang="de-DE"/>
          </a:p>
        </p:txBody>
      </p:sp>
      <p:sp>
        <p:nvSpPr>
          <p:cNvPr id="4" name="Fußzeilenplatzhalter 3"/>
          <p:cNvSpPr>
            <a:spLocks noGrp="1"/>
          </p:cNvSpPr>
          <p:nvPr>
            <p:ph type="ftr" sz="quarter" idx="2"/>
          </p:nvPr>
        </p:nvSpPr>
        <p:spPr>
          <a:xfrm>
            <a:off x="0" y="9429305"/>
            <a:ext cx="2945862" cy="495793"/>
          </a:xfrm>
          <a:prstGeom prst="rect">
            <a:avLst/>
          </a:prstGeom>
        </p:spPr>
        <p:txBody>
          <a:bodyPr vert="horz" lIns="88221" tIns="44111" rIns="88221" bIns="44111" rtlCol="0" anchor="b"/>
          <a:lstStyle>
            <a:lvl1pPr algn="l">
              <a:defRPr sz="1200"/>
            </a:lvl1pPr>
          </a:lstStyle>
          <a:p>
            <a:endParaRPr lang="de-DE"/>
          </a:p>
        </p:txBody>
      </p:sp>
      <p:sp>
        <p:nvSpPr>
          <p:cNvPr id="5" name="Foliennummernplatzhalter 4"/>
          <p:cNvSpPr>
            <a:spLocks noGrp="1"/>
          </p:cNvSpPr>
          <p:nvPr>
            <p:ph type="sldNum" sz="quarter" idx="3"/>
          </p:nvPr>
        </p:nvSpPr>
        <p:spPr>
          <a:xfrm>
            <a:off x="3850294" y="9429305"/>
            <a:ext cx="2945862" cy="495793"/>
          </a:xfrm>
          <a:prstGeom prst="rect">
            <a:avLst/>
          </a:prstGeom>
        </p:spPr>
        <p:txBody>
          <a:bodyPr vert="horz" lIns="88221" tIns="44111" rIns="88221" bIns="44111" rtlCol="0" anchor="b"/>
          <a:lstStyle>
            <a:lvl1pPr algn="r">
              <a:defRPr sz="1200"/>
            </a:lvl1pPr>
          </a:lstStyle>
          <a:p>
            <a:fld id="{0D56F1C8-0012-400E-9A5C-B1E121BE8A8C}" type="slidenum">
              <a:rPr lang="de-DE" smtClean="0"/>
              <a:pPr/>
              <a:t>‹Nº›</a:t>
            </a:fld>
            <a:endParaRPr lang="de-DE"/>
          </a:p>
        </p:txBody>
      </p:sp>
    </p:spTree>
    <p:extLst>
      <p:ext uri="{BB962C8B-B14F-4D97-AF65-F5344CB8AC3E}">
        <p14:creationId xmlns:p14="http://schemas.microsoft.com/office/powerpoint/2010/main" val="1731662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de-DE"/>
          </a:p>
        </p:txBody>
      </p:sp>
      <p:sp>
        <p:nvSpPr>
          <p:cNvPr id="3" name="Datumsplatzhalter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C5092EAF-70F4-4918-A446-34FF65C61958}" type="datetimeFigureOut">
              <a:rPr lang="de-DE" smtClean="0"/>
              <a:pPr/>
              <a:t>06.05.2019</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2" tIns="47781" rIns="95562" bIns="47781" rtlCol="0" anchor="ctr"/>
          <a:lstStyle/>
          <a:p>
            <a:endParaRPr lang="de-DE"/>
          </a:p>
        </p:txBody>
      </p:sp>
      <p:sp>
        <p:nvSpPr>
          <p:cNvPr id="6" name="Fußzeilenplatzhalter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de-DE"/>
          </a:p>
        </p:txBody>
      </p:sp>
      <p:sp>
        <p:nvSpPr>
          <p:cNvPr id="7" name="Foliennummernplatzhalter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695946C7-329C-4051-8F86-2D76A1BD35CA}" type="slidenum">
              <a:rPr lang="de-DE" smtClean="0"/>
              <a:pPr/>
              <a:t>‹Nº›</a:t>
            </a:fld>
            <a:endParaRPr lang="de-DE"/>
          </a:p>
        </p:txBody>
      </p:sp>
    </p:spTree>
    <p:extLst>
      <p:ext uri="{BB962C8B-B14F-4D97-AF65-F5344CB8AC3E}">
        <p14:creationId xmlns:p14="http://schemas.microsoft.com/office/powerpoint/2010/main" val="4079961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63311897-E0FE-4199-8D78-4901FDEDA938}" type="slidenum">
              <a:rPr lang="es-ES" smtClean="0">
                <a:cs typeface="Arial" charset="0"/>
              </a:rPr>
              <a:pPr/>
              <a:t>1</a:t>
            </a:fld>
            <a:endParaRPr lang="es-ES">
              <a:cs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709599" y="4861155"/>
            <a:ext cx="5680103" cy="4605821"/>
          </a:xfrm>
          <a:prstGeom prst="rect">
            <a:avLst/>
          </a:prstGeom>
          <a:noFill/>
          <a:ln/>
        </p:spPr>
        <p:txBody>
          <a:bodyPr/>
          <a:lstStyle/>
          <a:p>
            <a:pPr eaLnBrk="1" hangingPunct="1"/>
            <a:endParaRPr lang="es-ES">
              <a:latin typeface="Lucida Grande"/>
            </a:endParaRPr>
          </a:p>
        </p:txBody>
      </p:sp>
    </p:spTree>
    <p:extLst>
      <p:ext uri="{BB962C8B-B14F-4D97-AF65-F5344CB8AC3E}">
        <p14:creationId xmlns:p14="http://schemas.microsoft.com/office/powerpoint/2010/main" val="274088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995363" y="798513"/>
            <a:ext cx="5108575" cy="3830637"/>
          </a:xfrm>
          <a:ln/>
        </p:spPr>
      </p:sp>
      <p:sp>
        <p:nvSpPr>
          <p:cNvPr id="20482" name="Rectangle 3"/>
          <p:cNvSpPr>
            <a:spLocks noGrp="1" noChangeArrowheads="1"/>
          </p:cNvSpPr>
          <p:nvPr>
            <p:ph type="body" idx="1"/>
          </p:nvPr>
        </p:nvSpPr>
        <p:spPr>
          <a:xfrm>
            <a:off x="950000" y="4869339"/>
            <a:ext cx="5199301" cy="4625462"/>
          </a:xfrm>
          <a:prstGeom prst="rect">
            <a:avLst/>
          </a:prstGeom>
          <a:noFill/>
          <a:ln/>
        </p:spPr>
        <p:txBody>
          <a:bodyPr lIns="95507" tIns="47754" rIns="95507" bIns="47754"/>
          <a:lstStyle/>
          <a:p>
            <a:r>
              <a:rPr lang="en-US" sz="1200" b="0" i="0" u="none" strike="noStrike" kern="1200" baseline="0" dirty="0">
                <a:solidFill>
                  <a:schemeClr val="tx1"/>
                </a:solidFill>
                <a:latin typeface="+mn-lt"/>
                <a:ea typeface="+mn-ea"/>
                <a:cs typeface="+mn-cs"/>
              </a:rPr>
              <a:t>The term VHTS characterizes the brand new class of Very/High Throughput Satellites that are developed and will be delivered from now on to cope with the operators need for high capacities and flexibility. Communication networks have entered the Exabyte-era and the new internet-style communications and data-centric applications are reshaping the network landscape and the corresponding markets from ground-to-space.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Figure : Historical evolution of </a:t>
            </a:r>
            <a:r>
              <a:rPr lang="en-US" sz="1200" b="0" i="0" u="none" strike="noStrike" kern="1200" baseline="0" dirty="0" err="1">
                <a:solidFill>
                  <a:schemeClr val="tx1"/>
                </a:solidFill>
                <a:latin typeface="+mn-lt"/>
                <a:ea typeface="+mn-ea"/>
                <a:cs typeface="+mn-cs"/>
              </a:rPr>
              <a:t>SatCom</a:t>
            </a:r>
            <a:r>
              <a:rPr lang="en-US" sz="1200" b="0" i="0" u="none" strike="noStrike" kern="1200" baseline="0" dirty="0">
                <a:solidFill>
                  <a:schemeClr val="tx1"/>
                </a:solidFill>
                <a:latin typeface="+mn-lt"/>
                <a:ea typeface="+mn-ea"/>
                <a:cs typeface="+mn-cs"/>
              </a:rPr>
              <a:t> payloads, present status and requirements towards future migration to photonics-enabled VTHS </a:t>
            </a:r>
            <a:endParaRPr lang="es-ES" dirty="0"/>
          </a:p>
        </p:txBody>
      </p:sp>
    </p:spTree>
    <p:extLst>
      <p:ext uri="{BB962C8B-B14F-4D97-AF65-F5344CB8AC3E}">
        <p14:creationId xmlns:p14="http://schemas.microsoft.com/office/powerpoint/2010/main" val="351771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995363" y="798513"/>
            <a:ext cx="5108575" cy="3830637"/>
          </a:xfrm>
          <a:ln/>
        </p:spPr>
      </p:sp>
      <p:sp>
        <p:nvSpPr>
          <p:cNvPr id="20482" name="Rectangle 3"/>
          <p:cNvSpPr>
            <a:spLocks noGrp="1" noChangeArrowheads="1"/>
          </p:cNvSpPr>
          <p:nvPr>
            <p:ph type="body" idx="1"/>
          </p:nvPr>
        </p:nvSpPr>
        <p:spPr>
          <a:xfrm>
            <a:off x="950000" y="4869339"/>
            <a:ext cx="5199301" cy="4625462"/>
          </a:xfrm>
          <a:prstGeom prst="rect">
            <a:avLst/>
          </a:prstGeom>
          <a:noFill/>
          <a:ln/>
        </p:spPr>
        <p:txBody>
          <a:bodyPr lIns="95507" tIns="47754" rIns="95507" bIns="47754"/>
          <a:lstStyle/>
          <a:p>
            <a:endParaRPr lang="es-ES" dirty="0"/>
          </a:p>
        </p:txBody>
      </p:sp>
    </p:spTree>
    <p:extLst>
      <p:ext uri="{BB962C8B-B14F-4D97-AF65-F5344CB8AC3E}">
        <p14:creationId xmlns:p14="http://schemas.microsoft.com/office/powerpoint/2010/main" val="1738222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995363" y="798513"/>
            <a:ext cx="5108575" cy="3830637"/>
          </a:xfrm>
          <a:ln/>
        </p:spPr>
      </p:sp>
      <p:sp>
        <p:nvSpPr>
          <p:cNvPr id="20482" name="Rectangle 3"/>
          <p:cNvSpPr>
            <a:spLocks noGrp="1" noChangeArrowheads="1"/>
          </p:cNvSpPr>
          <p:nvPr>
            <p:ph type="body" idx="1"/>
          </p:nvPr>
        </p:nvSpPr>
        <p:spPr>
          <a:xfrm>
            <a:off x="950000" y="4869339"/>
            <a:ext cx="5199301" cy="4625462"/>
          </a:xfrm>
          <a:prstGeom prst="rect">
            <a:avLst/>
          </a:prstGeom>
          <a:noFill/>
          <a:ln/>
        </p:spPr>
        <p:txBody>
          <a:bodyPr lIns="95507" tIns="47754" rIns="95507" bIns="47754"/>
          <a:lstStyle/>
          <a:p>
            <a:r>
              <a:rPr lang="es-ES" dirty="0"/>
              <a:t>DTP (</a:t>
            </a:r>
            <a:r>
              <a:rPr lang="en-US" sz="1200" b="0" i="0" kern="1200" dirty="0">
                <a:solidFill>
                  <a:schemeClr val="tx1"/>
                </a:solidFill>
                <a:effectLst/>
                <a:latin typeface="+mn-lt"/>
                <a:ea typeface="+mn-ea"/>
                <a:cs typeface="+mn-cs"/>
              </a:rPr>
              <a:t>Digital Transparent Processor)</a:t>
            </a:r>
            <a:r>
              <a:rPr lang="es-ES" dirty="0"/>
              <a:t>: </a:t>
            </a:r>
            <a:r>
              <a:rPr lang="en-US" sz="1200" b="0" i="0" kern="1200" dirty="0">
                <a:solidFill>
                  <a:schemeClr val="tx1"/>
                </a:solidFill>
                <a:effectLst/>
                <a:latin typeface="+mn-lt"/>
                <a:ea typeface="+mn-ea"/>
                <a:cs typeface="+mn-cs"/>
              </a:rPr>
              <a:t> allows to offer in orbit frequency plan flexibility in term of number of channels, size of channels and position of channels, with quite easy control interface. </a:t>
            </a:r>
          </a:p>
          <a:p>
            <a:r>
              <a:rPr lang="en-US" sz="1200" b="0" i="0" kern="1200" dirty="0">
                <a:solidFill>
                  <a:schemeClr val="tx1"/>
                </a:solidFill>
                <a:effectLst/>
                <a:latin typeface="+mn-lt"/>
                <a:ea typeface="+mn-ea"/>
                <a:cs typeface="+mn-cs"/>
              </a:rPr>
              <a:t>The DTP modular architecture is based on the assembly in one single mechanical housing of different sub-assemblies:</a:t>
            </a:r>
          </a:p>
          <a:p>
            <a:r>
              <a:rPr lang="en-US" sz="1200" b="0" i="0" kern="1200" dirty="0">
                <a:solidFill>
                  <a:schemeClr val="tx1"/>
                </a:solidFill>
                <a:effectLst/>
                <a:latin typeface="+mn-lt"/>
                <a:ea typeface="+mn-ea"/>
                <a:cs typeface="+mn-cs"/>
              </a:rPr>
              <a:t>· Receiver chains, at the analog input interface, implementing the A to D conversion of the analogue input signals.</a:t>
            </a:r>
          </a:p>
          <a:p>
            <a:r>
              <a:rPr lang="en-US" sz="1200" b="0" i="0" kern="1200" dirty="0">
                <a:solidFill>
                  <a:schemeClr val="tx1"/>
                </a:solidFill>
                <a:effectLst/>
                <a:latin typeface="+mn-lt"/>
                <a:ea typeface="+mn-ea"/>
                <a:cs typeface="+mn-cs"/>
              </a:rPr>
              <a:t>· Transmitter chains, at the analogue input interface, implementing the D to A conversion and the analogue output signal transmission to the up-converters.</a:t>
            </a:r>
          </a:p>
          <a:p>
            <a:r>
              <a:rPr lang="en-US" sz="1200" b="0" i="0" kern="1200" dirty="0">
                <a:solidFill>
                  <a:schemeClr val="tx1"/>
                </a:solidFill>
                <a:effectLst/>
                <a:latin typeface="+mn-lt"/>
                <a:ea typeface="+mn-ea"/>
                <a:cs typeface="+mn-cs"/>
              </a:rPr>
              <a:t>· Digital channel filtering, gain control and routing.</a:t>
            </a:r>
          </a:p>
          <a:p>
            <a:r>
              <a:rPr lang="en-US" sz="1200" b="0" i="0" kern="1200" dirty="0">
                <a:solidFill>
                  <a:schemeClr val="tx1"/>
                </a:solidFill>
                <a:effectLst/>
                <a:latin typeface="+mn-lt"/>
                <a:ea typeface="+mn-ea"/>
                <a:cs typeface="+mn-cs"/>
              </a:rPr>
              <a:t>· A dedicated interface board, with serial bus interface for on board configuration.</a:t>
            </a:r>
          </a:p>
          <a:p>
            <a:r>
              <a:rPr lang="en-US" sz="1200" b="0" i="0" kern="1200" dirty="0">
                <a:solidFill>
                  <a:schemeClr val="tx1"/>
                </a:solidFill>
                <a:effectLst/>
                <a:latin typeface="+mn-lt"/>
                <a:ea typeface="+mn-ea"/>
                <a:cs typeface="+mn-cs"/>
              </a:rPr>
              <a:t>· DC/DC converter boards whose voltages were customized for very low voltage high</a:t>
            </a:r>
          </a:p>
          <a:p>
            <a:r>
              <a:rPr lang="en-US" sz="1200" b="0" i="0" kern="1200" dirty="0">
                <a:solidFill>
                  <a:schemeClr val="tx1"/>
                </a:solidFill>
                <a:effectLst/>
                <a:latin typeface="+mn-lt"/>
                <a:ea typeface="+mn-ea"/>
                <a:cs typeface="+mn-cs"/>
              </a:rPr>
              <a:t>power demand.</a:t>
            </a:r>
          </a:p>
          <a:p>
            <a:r>
              <a:rPr lang="en-US" sz="1200" b="0" i="0" kern="1200" dirty="0">
                <a:solidFill>
                  <a:schemeClr val="tx1"/>
                </a:solidFill>
                <a:effectLst/>
                <a:latin typeface="+mn-lt"/>
                <a:ea typeface="+mn-ea"/>
                <a:cs typeface="+mn-cs"/>
              </a:rPr>
              <a:t>· Clock generation boards for digital processing and converters sampling frequency.</a:t>
            </a:r>
          </a:p>
          <a:p>
            <a:r>
              <a:rPr lang="en-US" sz="1200" b="0" i="0" kern="1200" dirty="0">
                <a:solidFill>
                  <a:schemeClr val="tx1"/>
                </a:solidFill>
                <a:effectLst/>
                <a:latin typeface="+mn-lt"/>
                <a:ea typeface="+mn-ea"/>
                <a:cs typeface="+mn-cs"/>
              </a:rPr>
              <a:t>Thus, further to the flexibility in terms of functionality, the DTP also offers a high flexibility in term of modularity. It is achieved through the adaptation of several sub-assemblies of each type, depending on the customers needs (platform, frequency, number of inputs or outputs to be processed). It allows to tailor mass and volume budgets to the exact need of each customer.</a:t>
            </a:r>
          </a:p>
          <a:p>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0421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995363" y="798513"/>
            <a:ext cx="5108575" cy="3830637"/>
          </a:xfrm>
          <a:ln/>
        </p:spPr>
      </p:sp>
      <p:sp>
        <p:nvSpPr>
          <p:cNvPr id="20482" name="Rectangle 3"/>
          <p:cNvSpPr>
            <a:spLocks noGrp="1" noChangeArrowheads="1"/>
          </p:cNvSpPr>
          <p:nvPr>
            <p:ph type="body" idx="1"/>
          </p:nvPr>
        </p:nvSpPr>
        <p:spPr>
          <a:xfrm>
            <a:off x="950000" y="4869339"/>
            <a:ext cx="5199301" cy="4625462"/>
          </a:xfrm>
          <a:prstGeom prst="rect">
            <a:avLst/>
          </a:prstGeom>
          <a:noFill/>
          <a:ln/>
        </p:spPr>
        <p:txBody>
          <a:bodyPr lIns="95507" tIns="47754" rIns="95507" bIns="47754"/>
          <a:lstStyle/>
          <a:p>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91571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995363" y="798513"/>
            <a:ext cx="5108575" cy="3830637"/>
          </a:xfrm>
          <a:ln/>
        </p:spPr>
      </p:sp>
      <p:sp>
        <p:nvSpPr>
          <p:cNvPr id="20482" name="Rectangle 3"/>
          <p:cNvSpPr>
            <a:spLocks noGrp="1" noChangeArrowheads="1"/>
          </p:cNvSpPr>
          <p:nvPr>
            <p:ph type="body" idx="1"/>
          </p:nvPr>
        </p:nvSpPr>
        <p:spPr>
          <a:xfrm>
            <a:off x="950000" y="4869339"/>
            <a:ext cx="5199301" cy="4625462"/>
          </a:xfrm>
          <a:prstGeom prst="rect">
            <a:avLst/>
          </a:prstGeom>
          <a:noFill/>
          <a:ln/>
        </p:spPr>
        <p:txBody>
          <a:bodyPr lIns="95507" tIns="47754" rIns="95507" bIns="47754"/>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dirty="0" err="1">
                <a:solidFill>
                  <a:schemeClr val="tx1"/>
                </a:solidFill>
                <a:latin typeface="+mn-lt"/>
                <a:ea typeface="+mn-ea"/>
                <a:cs typeface="Arial" pitchFamily="34" charset="0"/>
              </a:rPr>
              <a:t>SatCom</a:t>
            </a:r>
            <a:r>
              <a:rPr lang="en-US" sz="800" kern="1200" dirty="0">
                <a:solidFill>
                  <a:schemeClr val="tx1"/>
                </a:solidFill>
                <a:latin typeface="+mn-lt"/>
                <a:ea typeface="+mn-ea"/>
                <a:cs typeface="Arial" pitchFamily="34" charset="0"/>
              </a:rPr>
              <a:t> industry requires massive amounts of data transfer between satellites, aerial platforms and ground stations quickly, efficiently and at low cost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latin typeface="Arial" pitchFamily="34" charset="0"/>
                <a:cs typeface="Arial" pitchFamily="34" charset="0"/>
              </a:rPr>
              <a:t>Laser communications have been fully operational linking LEO to GEO satellites and have demonstrated their advantages in a real-world application (Sentinel).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latin typeface="Arial" pitchFamily="34" charset="0"/>
                <a:cs typeface="Arial" pitchFamily="34" charset="0"/>
              </a:rPr>
              <a:t>A number of ESA, NASA and JAXA/NICT </a:t>
            </a:r>
            <a:r>
              <a:rPr lang="en-US" sz="800" dirty="0" err="1">
                <a:latin typeface="Arial" pitchFamily="34" charset="0"/>
                <a:cs typeface="Arial" pitchFamily="34" charset="0"/>
              </a:rPr>
              <a:t>programmes</a:t>
            </a:r>
            <a:r>
              <a:rPr lang="en-US" sz="800" dirty="0">
                <a:latin typeface="Arial" pitchFamily="34" charset="0"/>
                <a:cs typeface="Arial" pitchFamily="34" charset="0"/>
              </a:rPr>
              <a:t> were initiated with the target to demonstrate optical inter-satellite laser communications migration (NASA LLCD (Moon to Ground link), NASA OPALS (ISS-to-Ground), JAXA SOTA (LEO-to-Ground), DLR BIROS (LEO-to-Ground))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latin typeface="Arial" pitchFamily="34" charset="0"/>
                <a:cs typeface="Arial" pitchFamily="34" charset="0"/>
              </a:rPr>
              <a:t>The intention to bring optical inter-satellite laser communications aboard constellations is demonstrated by a number of investors and end-users, all announcing satellite fleets ranging from hundreds to a few thousands with the plan to optically interconnect the satellites such:</a:t>
            </a:r>
          </a:p>
          <a:p>
            <a:endParaRPr lang="es-ES" sz="800" dirty="0"/>
          </a:p>
          <a:p>
            <a:r>
              <a:rPr lang="es-ES" sz="800" dirty="0" err="1"/>
              <a:t>SWaP</a:t>
            </a:r>
            <a:r>
              <a:rPr lang="es-ES" sz="800" dirty="0"/>
              <a:t> (</a:t>
            </a:r>
            <a:r>
              <a:rPr lang="en-US" sz="800" b="0" i="0" u="none" strike="noStrike" kern="1200" baseline="0" dirty="0">
                <a:solidFill>
                  <a:schemeClr val="tx1"/>
                </a:solidFill>
                <a:latin typeface="+mn-lt"/>
                <a:ea typeface="+mn-ea"/>
                <a:cs typeface="+mn-cs"/>
              </a:rPr>
              <a:t>size, weight and power consumption) </a:t>
            </a:r>
          </a:p>
          <a:p>
            <a:endParaRPr lang="en-US" sz="800" b="0" i="0" u="none" strike="noStrike" kern="1200" baseline="0" dirty="0">
              <a:solidFill>
                <a:schemeClr val="tx1"/>
              </a:solidFill>
              <a:effectLst/>
              <a:latin typeface="+mn-lt"/>
              <a:ea typeface="+mn-ea"/>
              <a:cs typeface="+mn-cs"/>
            </a:endParaRPr>
          </a:p>
          <a:p>
            <a:r>
              <a:rPr lang="en-US" sz="800" b="0" i="0" u="none" strike="noStrike" kern="1200" baseline="0" dirty="0">
                <a:solidFill>
                  <a:schemeClr val="tx1"/>
                </a:solidFill>
                <a:latin typeface="+mn-lt"/>
                <a:ea typeface="+mn-ea"/>
                <a:cs typeface="+mn-cs"/>
              </a:rPr>
              <a:t>Figure: EO satellite market evolution (optical and SAR) </a:t>
            </a:r>
            <a:r>
              <a:rPr lang="en-US" sz="800" b="0" i="1" u="none" strike="noStrike" kern="1200" baseline="0" dirty="0">
                <a:solidFill>
                  <a:schemeClr val="tx1"/>
                </a:solidFill>
                <a:latin typeface="+mn-lt"/>
                <a:ea typeface="+mn-ea"/>
                <a:cs typeface="+mn-cs"/>
              </a:rPr>
              <a:t>source: Euroconsult </a:t>
            </a:r>
            <a:endParaRPr lang="en-US" sz="8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32629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995363" y="798513"/>
            <a:ext cx="5108575" cy="3830637"/>
          </a:xfrm>
          <a:ln/>
        </p:spPr>
      </p:sp>
      <p:sp>
        <p:nvSpPr>
          <p:cNvPr id="20482" name="Rectangle 3"/>
          <p:cNvSpPr>
            <a:spLocks noGrp="1" noChangeArrowheads="1"/>
          </p:cNvSpPr>
          <p:nvPr>
            <p:ph type="body" idx="1"/>
          </p:nvPr>
        </p:nvSpPr>
        <p:spPr>
          <a:xfrm>
            <a:off x="950000" y="4869339"/>
            <a:ext cx="5199301" cy="4625462"/>
          </a:xfrm>
          <a:prstGeom prst="rect">
            <a:avLst/>
          </a:prstGeom>
          <a:noFill/>
          <a:ln/>
        </p:spPr>
        <p:txBody>
          <a:bodyPr lIns="95507" tIns="47754" rIns="95507" bIns="47754"/>
          <a:lstStyle/>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pitchFamily="34" charset="0"/>
              </a:rPr>
              <a:t>C</a:t>
            </a:r>
            <a:r>
              <a:rPr lang="en-US" sz="1200" dirty="0">
                <a:latin typeface="Arial" pitchFamily="34" charset="0"/>
                <a:cs typeface="Arial" pitchFamily="34" charset="0"/>
              </a:rPr>
              <a:t>ombine high performance BICMOS technology with high speed photonic devices to realize electronic-photonic integrated circuits (</a:t>
            </a:r>
            <a:r>
              <a:rPr lang="en-US" sz="1200" dirty="0" err="1">
                <a:latin typeface="Arial" pitchFamily="34" charset="0"/>
                <a:cs typeface="Arial" pitchFamily="34" charset="0"/>
              </a:rPr>
              <a:t>ePICs</a:t>
            </a:r>
            <a:r>
              <a:rPr lang="en-US" sz="1200" dirty="0">
                <a:latin typeface="Arial" pitchFamily="34" charset="0"/>
                <a:cs typeface="Arial" pitchFamily="34" charset="0"/>
              </a:rPr>
              <a:t>) and to </a:t>
            </a:r>
            <a:r>
              <a:rPr lang="en-US" sz="1200" dirty="0">
                <a:cs typeface="Arial" pitchFamily="34" charset="0"/>
              </a:rPr>
              <a:t>address all scientific and technological challenges to provide a complete technology platform for the development of cost-effective and high performance space photonic</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ORIONAS will develop the silicon platform on which electronic and photonic elements will be monolithically co-integrated in a BICMOS process to realize the first "space </a:t>
            </a:r>
            <a:r>
              <a:rPr lang="en-US" sz="1200" b="0" i="0" u="none" strike="noStrike" kern="1200" baseline="0" dirty="0" err="1">
                <a:solidFill>
                  <a:schemeClr val="tx1"/>
                </a:solidFill>
                <a:latin typeface="+mn-lt"/>
                <a:ea typeface="+mn-ea"/>
                <a:cs typeface="+mn-cs"/>
              </a:rPr>
              <a:t>ePICs</a:t>
            </a:r>
            <a:r>
              <a:rPr lang="en-US" sz="1200" b="0" i="0" u="none" strike="noStrike" kern="1200" baseline="0" dirty="0">
                <a:solidFill>
                  <a:schemeClr val="tx1"/>
                </a:solidFill>
                <a:latin typeface="+mn-lt"/>
                <a:ea typeface="+mn-ea"/>
                <a:cs typeface="+mn-cs"/>
              </a:rPr>
              <a:t>". The photonic components required by </a:t>
            </a:r>
            <a:r>
              <a:rPr lang="en-US" sz="1200" b="0" i="0" u="none" strike="noStrike" kern="1200" baseline="0" dirty="0" err="1">
                <a:solidFill>
                  <a:schemeClr val="tx1"/>
                </a:solidFill>
                <a:latin typeface="+mn-lt"/>
                <a:ea typeface="+mn-ea"/>
                <a:cs typeface="+mn-cs"/>
              </a:rPr>
              <a:t>lasercom</a:t>
            </a:r>
            <a:r>
              <a:rPr lang="en-US" sz="1200" b="0" i="0" u="none" strike="noStrike" kern="1200" baseline="0" dirty="0">
                <a:solidFill>
                  <a:schemeClr val="tx1"/>
                </a:solidFill>
                <a:latin typeface="+mn-lt"/>
                <a:ea typeface="+mn-ea"/>
                <a:cs typeface="+mn-cs"/>
              </a:rPr>
              <a:t> transceivers (waveguides, modulators, detectors) are realized in the front-end-of-line (FEOL), combining electronic and photonic functionality on the same substrate.</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ORIONAS will use its integration platform to fabricate the Mach-Zehnder Modulator/Driver </a:t>
            </a:r>
            <a:r>
              <a:rPr lang="en-US" sz="1200" b="0" i="0" u="none" strike="noStrike" kern="1200" baseline="0" dirty="0" err="1">
                <a:solidFill>
                  <a:schemeClr val="tx1"/>
                </a:solidFill>
                <a:latin typeface="+mn-lt"/>
                <a:ea typeface="+mn-ea"/>
                <a:cs typeface="+mn-cs"/>
              </a:rPr>
              <a:t>ePIC</a:t>
            </a:r>
            <a:r>
              <a:rPr lang="en-US" sz="1200" b="0" i="0" u="none" strike="noStrike" kern="1200" baseline="0" dirty="0">
                <a:solidFill>
                  <a:schemeClr val="tx1"/>
                </a:solidFill>
                <a:latin typeface="+mn-lt"/>
                <a:ea typeface="+mn-ea"/>
                <a:cs typeface="+mn-cs"/>
              </a:rPr>
              <a:t> components as fully monolithic integrated circuits in a FEOL BICMOS process </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ORIONAS will set the basis for the establishment of a European Hi-</a:t>
            </a:r>
            <a:r>
              <a:rPr lang="en-US" sz="1200" b="0" i="0" u="none" strike="noStrike" kern="1200" baseline="0" dirty="0" err="1">
                <a:solidFill>
                  <a:schemeClr val="tx1"/>
                </a:solidFill>
                <a:latin typeface="+mn-lt"/>
                <a:ea typeface="+mn-ea"/>
                <a:cs typeface="+mn-cs"/>
              </a:rPr>
              <a:t>rel</a:t>
            </a:r>
            <a:r>
              <a:rPr lang="en-US" sz="1200" b="0" i="0" u="none" strike="noStrike" kern="1200" baseline="0" dirty="0">
                <a:solidFill>
                  <a:schemeClr val="tx1"/>
                </a:solidFill>
                <a:latin typeface="+mn-lt"/>
                <a:ea typeface="+mn-ea"/>
                <a:cs typeface="+mn-cs"/>
              </a:rPr>
              <a:t> space photonics packaging platform. The ORIONAS platform will attempt for the first time epoxy-free and "all-laser weldable" module constructions setting a new reliability standard in space photonics module packaging. </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ORIONAS will develop high power SOAs (HP-SOAs) with a targeted output power of 31dBm in the optical fibre . The SOAs will be used to boost the </a:t>
            </a:r>
            <a:r>
              <a:rPr lang="en-US" sz="1200" b="0" i="0" u="none" strike="noStrike" kern="1200" baseline="0" dirty="0" err="1">
                <a:solidFill>
                  <a:schemeClr val="tx1"/>
                </a:solidFill>
                <a:latin typeface="+mn-lt"/>
                <a:ea typeface="+mn-ea"/>
                <a:cs typeface="+mn-cs"/>
              </a:rPr>
              <a:t>TePIC</a:t>
            </a:r>
            <a:r>
              <a:rPr lang="en-US" sz="1200" b="0" i="0" u="none" strike="noStrike" kern="1200" baseline="0" dirty="0">
                <a:solidFill>
                  <a:schemeClr val="tx1"/>
                </a:solidFill>
                <a:latin typeface="+mn-lt"/>
                <a:ea typeface="+mn-ea"/>
                <a:cs typeface="+mn-cs"/>
              </a:rPr>
              <a:t> transmitter optical power in order to compensate the losses of the free space inter-satellite link </a:t>
            </a:r>
          </a:p>
          <a:p>
            <a:endParaRPr lang="en-US" sz="1200" b="0" i="0" u="none" strike="noStrike"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Figure : Project concept: ORIONAS aims to disrupt the way </a:t>
            </a:r>
            <a:r>
              <a:rPr lang="en-US" sz="1200" b="0" i="0" kern="1200" dirty="0" err="1">
                <a:solidFill>
                  <a:schemeClr val="tx1"/>
                </a:solidFill>
                <a:effectLst/>
                <a:latin typeface="+mn-lt"/>
                <a:ea typeface="+mn-ea"/>
                <a:cs typeface="+mn-cs"/>
              </a:rPr>
              <a:t>lasercom</a:t>
            </a:r>
            <a:r>
              <a:rPr lang="en-US" sz="1200" b="0" i="0" kern="1200" dirty="0">
                <a:solidFill>
                  <a:schemeClr val="tx1"/>
                </a:solidFill>
                <a:effectLst/>
                <a:latin typeface="+mn-lt"/>
                <a:ea typeface="+mn-ea"/>
                <a:cs typeface="+mn-cs"/>
              </a:rPr>
              <a:t> modems are designed, built and qualified in order to enable low C-SWAP satellite constellation ISLs. ORIONAS will squeeze current bulk </a:t>
            </a:r>
            <a:r>
              <a:rPr lang="en-US" sz="1200" b="0" i="0" kern="1200" dirty="0" err="1">
                <a:solidFill>
                  <a:schemeClr val="tx1"/>
                </a:solidFill>
                <a:effectLst/>
                <a:latin typeface="+mn-lt"/>
                <a:ea typeface="+mn-ea"/>
                <a:cs typeface="+mn-cs"/>
              </a:rPr>
              <a:t>lasercom</a:t>
            </a:r>
            <a:r>
              <a:rPr lang="en-US" sz="1200" b="0" i="0" kern="1200" dirty="0">
                <a:solidFill>
                  <a:schemeClr val="tx1"/>
                </a:solidFill>
                <a:effectLst/>
                <a:latin typeface="+mn-lt"/>
                <a:ea typeface="+mn-ea"/>
                <a:cs typeface="+mn-cs"/>
              </a:rPr>
              <a:t> modems into </a:t>
            </a:r>
            <a:r>
              <a:rPr lang="en-US" sz="1200" b="0" i="0" kern="1200" dirty="0" err="1">
                <a:solidFill>
                  <a:schemeClr val="tx1"/>
                </a:solidFill>
                <a:effectLst/>
                <a:latin typeface="+mn-lt"/>
                <a:ea typeface="+mn-ea"/>
                <a:cs typeface="+mn-cs"/>
              </a:rPr>
              <a:t>InP</a:t>
            </a:r>
            <a:r>
              <a:rPr lang="en-US" sz="1200" b="0" i="0" kern="1200" dirty="0">
                <a:solidFill>
                  <a:schemeClr val="tx1"/>
                </a:solidFill>
                <a:effectLst/>
                <a:latin typeface="+mn-lt"/>
                <a:ea typeface="+mn-ea"/>
                <a:cs typeface="+mn-cs"/>
              </a:rPr>
              <a:t> and Si BICMOS </a:t>
            </a:r>
            <a:r>
              <a:rPr lang="en-US" sz="1200" b="0" i="0" kern="1200" dirty="0" err="1">
                <a:solidFill>
                  <a:schemeClr val="tx1"/>
                </a:solidFill>
                <a:effectLst/>
                <a:latin typeface="+mn-lt"/>
                <a:ea typeface="+mn-ea"/>
                <a:cs typeface="+mn-cs"/>
              </a:rPr>
              <a:t>ePICs</a:t>
            </a:r>
            <a:r>
              <a:rPr lang="en-US" sz="1200" b="0" i="0" kern="1200" dirty="0">
                <a:solidFill>
                  <a:schemeClr val="tx1"/>
                </a:solidFill>
                <a:effectLst/>
                <a:latin typeface="+mn-lt"/>
                <a:ea typeface="+mn-ea"/>
                <a:cs typeface="+mn-cs"/>
              </a:rPr>
              <a:t> using cost-effective fabrication in European foundries and will fit them into small satellite constellation platforms</a:t>
            </a:r>
          </a:p>
        </p:txBody>
      </p:sp>
    </p:spTree>
    <p:extLst>
      <p:ext uri="{BB962C8B-B14F-4D97-AF65-F5344CB8AC3E}">
        <p14:creationId xmlns:p14="http://schemas.microsoft.com/office/powerpoint/2010/main" val="3104504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995363" y="798513"/>
            <a:ext cx="5108575" cy="3830637"/>
          </a:xfrm>
          <a:ln/>
        </p:spPr>
      </p:sp>
      <p:sp>
        <p:nvSpPr>
          <p:cNvPr id="20482" name="Rectangle 3"/>
          <p:cNvSpPr>
            <a:spLocks noGrp="1" noChangeArrowheads="1"/>
          </p:cNvSpPr>
          <p:nvPr>
            <p:ph type="body" idx="1"/>
          </p:nvPr>
        </p:nvSpPr>
        <p:spPr>
          <a:xfrm>
            <a:off x="950000" y="4869339"/>
            <a:ext cx="5199301" cy="4625462"/>
          </a:xfrm>
          <a:prstGeom prst="rect">
            <a:avLst/>
          </a:prstGeom>
          <a:noFill/>
          <a:ln/>
        </p:spPr>
        <p:txBody>
          <a:bodyPr lIns="95507" tIns="47754" rIns="95507" bIns="47754"/>
          <a:lstStyle/>
          <a:p>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644763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0" name="Bildplatzhalter 8"/>
          <p:cNvSpPr>
            <a:spLocks noGrp="1"/>
          </p:cNvSpPr>
          <p:nvPr>
            <p:ph type="pic" sz="quarter" idx="10"/>
          </p:nvPr>
        </p:nvSpPr>
        <p:spPr>
          <a:xfrm>
            <a:off x="180000" y="180000"/>
            <a:ext cx="8784000" cy="3458550"/>
          </a:xfrm>
          <a:prstGeom prst="rect">
            <a:avLst/>
          </a:prstGeom>
        </p:spPr>
        <p:txBody>
          <a:bodyPr/>
          <a:lstStyle>
            <a:lvl1pPr marL="0" indent="0">
              <a:buFontTx/>
              <a:buNone/>
              <a:defRPr/>
            </a:lvl1pPr>
          </a:lstStyle>
          <a:p>
            <a:r>
              <a:rPr lang="de-DE"/>
              <a:t>Bild durch Klicken auf Symbol hinzufügen</a:t>
            </a:r>
            <a:endParaRPr lang="de-DE" dirty="0"/>
          </a:p>
        </p:txBody>
      </p:sp>
      <p:sp>
        <p:nvSpPr>
          <p:cNvPr id="2" name="Titel 1"/>
          <p:cNvSpPr>
            <a:spLocks noGrp="1"/>
          </p:cNvSpPr>
          <p:nvPr>
            <p:ph type="ctrTitle"/>
          </p:nvPr>
        </p:nvSpPr>
        <p:spPr>
          <a:xfrm>
            <a:off x="468000" y="4105275"/>
            <a:ext cx="7740000" cy="914400"/>
          </a:xfrm>
        </p:spPr>
        <p:txBody>
          <a:bodyPr/>
          <a:lstStyle>
            <a:lvl1pPr>
              <a:defRPr sz="3200"/>
            </a:lvl1pPr>
          </a:lstStyle>
          <a:p>
            <a:r>
              <a:rPr lang="de-DE"/>
              <a:t>Titelmasterformat durch Klicken bearbeiten</a:t>
            </a:r>
            <a:endParaRPr lang="de-DE" dirty="0"/>
          </a:p>
        </p:txBody>
      </p:sp>
      <p:sp>
        <p:nvSpPr>
          <p:cNvPr id="3" name="Untertitel 2"/>
          <p:cNvSpPr>
            <a:spLocks noGrp="1"/>
          </p:cNvSpPr>
          <p:nvPr>
            <p:ph type="subTitle" idx="1"/>
          </p:nvPr>
        </p:nvSpPr>
        <p:spPr>
          <a:xfrm>
            <a:off x="468000" y="5193820"/>
            <a:ext cx="7740000" cy="702156"/>
          </a:xfrm>
          <a:prstGeom prst="rect">
            <a:avLst/>
          </a:prstGeom>
        </p:spPr>
        <p:txBody>
          <a:bodyPr/>
          <a:lstStyle>
            <a:lvl1pPr marL="0" indent="0" algn="l">
              <a:buFont typeface="Arial" pitchFamily="34" charset="0"/>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9" name="8 CuadroTexto"/>
          <p:cNvSpPr txBox="1"/>
          <p:nvPr userDrawn="1"/>
        </p:nvSpPr>
        <p:spPr>
          <a:xfrm>
            <a:off x="484188" y="6540229"/>
            <a:ext cx="1404231" cy="153888"/>
          </a:xfrm>
          <a:prstGeom prst="rect">
            <a:avLst/>
          </a:prstGeom>
          <a:noFill/>
        </p:spPr>
        <p:txBody>
          <a:bodyPr wrap="none" lIns="0" tIns="0" rIns="0" bIns="0" rtlCol="0">
            <a:spAutoFit/>
          </a:bodyPr>
          <a:lstStyle/>
          <a:p>
            <a:pPr algn="ctr"/>
            <a:r>
              <a:rPr lang="es-ES" sz="1000">
                <a:solidFill>
                  <a:srgbClr val="1C1C1C"/>
                </a:solidFill>
                <a:latin typeface="DIN 1451 fette Breitschrift 193" pitchFamily="34" charset="0"/>
                <a:ea typeface="Verdana" pitchFamily="34" charset="0"/>
                <a:cs typeface="Verdana" pitchFamily="34" charset="0"/>
              </a:rPr>
              <a:t>TÜV NORD GROUP</a:t>
            </a:r>
            <a:endParaRPr lang="es-ES" sz="1000" dirty="0">
              <a:solidFill>
                <a:srgbClr val="1C1C1C"/>
              </a:solidFill>
              <a:latin typeface="DIN 1451 fette Breitschrift 193" pitchFamily="34" charset="0"/>
              <a:ea typeface="Verdana" pitchFamily="34" charset="0"/>
              <a:cs typeface="Verdana" pitchFamily="34" charset="0"/>
            </a:endParaRPr>
          </a:p>
        </p:txBody>
      </p:sp>
      <p:pic>
        <p:nvPicPr>
          <p:cNvPr id="6" name="5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4644" y="6059784"/>
            <a:ext cx="1541299" cy="738396"/>
          </a:xfrm>
          <a:prstGeom prst="rect">
            <a:avLst/>
          </a:prstGeom>
        </p:spPr>
      </p:pic>
    </p:spTree>
    <p:extLst>
      <p:ext uri="{BB962C8B-B14F-4D97-AF65-F5344CB8AC3E}">
        <p14:creationId xmlns:p14="http://schemas.microsoft.com/office/powerpoint/2010/main" val="3749884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hlußfolie">
    <p:spTree>
      <p:nvGrpSpPr>
        <p:cNvPr id="1" name=""/>
        <p:cNvGrpSpPr/>
        <p:nvPr/>
      </p:nvGrpSpPr>
      <p:grpSpPr>
        <a:xfrm>
          <a:off x="0" y="0"/>
          <a:ext cx="0" cy="0"/>
          <a:chOff x="0" y="0"/>
          <a:chExt cx="0" cy="0"/>
        </a:xfrm>
      </p:grpSpPr>
      <p:sp>
        <p:nvSpPr>
          <p:cNvPr id="10" name="Bildplatzhalter 8"/>
          <p:cNvSpPr>
            <a:spLocks noGrp="1"/>
          </p:cNvSpPr>
          <p:nvPr>
            <p:ph type="pic" sz="quarter" idx="10"/>
          </p:nvPr>
        </p:nvSpPr>
        <p:spPr>
          <a:xfrm>
            <a:off x="180000" y="180000"/>
            <a:ext cx="8784000" cy="3459600"/>
          </a:xfrm>
          <a:prstGeom prst="rect">
            <a:avLst/>
          </a:prstGeom>
        </p:spPr>
        <p:txBody>
          <a:bodyPr/>
          <a:lstStyle>
            <a:lvl1pPr marL="0" indent="0">
              <a:buNone/>
              <a:defRPr/>
            </a:lvl1pPr>
          </a:lstStyle>
          <a:p>
            <a:r>
              <a:rPr lang="de-DE"/>
              <a:t>Bild durch Klicken auf Symbol hinzufügen</a:t>
            </a:r>
            <a:endParaRPr lang="de-DE" dirty="0"/>
          </a:p>
        </p:txBody>
      </p:sp>
      <p:sp>
        <p:nvSpPr>
          <p:cNvPr id="7" name="Titel 1"/>
          <p:cNvSpPr>
            <a:spLocks noGrp="1"/>
          </p:cNvSpPr>
          <p:nvPr>
            <p:ph type="ctrTitle" hasCustomPrompt="1"/>
          </p:nvPr>
        </p:nvSpPr>
        <p:spPr>
          <a:xfrm>
            <a:off x="468000" y="4105275"/>
            <a:ext cx="7772400" cy="885824"/>
          </a:xfrm>
        </p:spPr>
        <p:txBody>
          <a:bodyPr/>
          <a:lstStyle>
            <a:lvl1pPr>
              <a:defRPr sz="2400" cap="all" baseline="0"/>
            </a:lvl1pPr>
          </a:lstStyle>
          <a:p>
            <a:r>
              <a:rPr lang="de-DE" dirty="0"/>
              <a:t>Vielen Dank.</a:t>
            </a:r>
          </a:p>
        </p:txBody>
      </p:sp>
      <p:sp>
        <p:nvSpPr>
          <p:cNvPr id="6" name="5 CuadroTexto"/>
          <p:cNvSpPr txBox="1"/>
          <p:nvPr userDrawn="1"/>
        </p:nvSpPr>
        <p:spPr>
          <a:xfrm>
            <a:off x="203200" y="6604387"/>
            <a:ext cx="1404231" cy="153888"/>
          </a:xfrm>
          <a:prstGeom prst="rect">
            <a:avLst/>
          </a:prstGeom>
          <a:noFill/>
        </p:spPr>
        <p:txBody>
          <a:bodyPr wrap="none" lIns="0" tIns="0" rIns="0" bIns="0" rtlCol="0">
            <a:spAutoFit/>
          </a:bodyPr>
          <a:lstStyle/>
          <a:p>
            <a:r>
              <a:rPr lang="es-ES" sz="1000">
                <a:solidFill>
                  <a:srgbClr val="1C1C1C"/>
                </a:solidFill>
                <a:latin typeface="DIN 1451 fette Breitschrift 193" pitchFamily="34" charset="0"/>
                <a:ea typeface="Verdana" pitchFamily="34" charset="0"/>
                <a:cs typeface="Verdana" pitchFamily="34" charset="0"/>
              </a:rPr>
              <a:t>TÜV NORD GROUP</a:t>
            </a:r>
            <a:endParaRPr lang="es-ES" sz="1000" dirty="0">
              <a:solidFill>
                <a:srgbClr val="1C1C1C"/>
              </a:solidFill>
              <a:latin typeface="DIN 1451 fette Breitschrift 193" pitchFamily="34" charset="0"/>
              <a:ea typeface="Verdana" pitchFamily="34" charset="0"/>
              <a:cs typeface="Verdana" pitchFamily="34" charset="0"/>
            </a:endParaRPr>
          </a:p>
        </p:txBody>
      </p:sp>
      <p:pic>
        <p:nvPicPr>
          <p:cNvPr id="5" name="4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4644" y="6059784"/>
            <a:ext cx="1541299" cy="738396"/>
          </a:xfrm>
          <a:prstGeom prst="rect">
            <a:avLst/>
          </a:prstGeom>
        </p:spPr>
      </p:pic>
    </p:spTree>
    <p:extLst>
      <p:ext uri="{BB962C8B-B14F-4D97-AF65-F5344CB8AC3E}">
        <p14:creationId xmlns:p14="http://schemas.microsoft.com/office/powerpoint/2010/main" val="3639202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Rectangle 10"/>
          <p:cNvSpPr>
            <a:spLocks noGrp="1" noChangeArrowheads="1"/>
          </p:cNvSpPr>
          <p:nvPr>
            <p:ph type="ftr" sz="quarter" idx="11"/>
          </p:nvPr>
        </p:nvSpPr>
        <p:spPr/>
        <p:txBody>
          <a:bodyPr/>
          <a:lstStyle>
            <a:lvl1pPr>
              <a:defRPr>
                <a:latin typeface="Arial" pitchFamily="34" charset="0"/>
                <a:ea typeface="+mn-ea"/>
              </a:defRPr>
            </a:lvl1pPr>
          </a:lstStyle>
          <a:p>
            <a:pPr>
              <a:defRPr/>
            </a:pPr>
            <a:r>
              <a:rPr lang="en-US"/>
              <a:t>INNOVATION, OPTOELECTRONICS AND NEW TECHNOLOGIES│ MAY, 2016</a:t>
            </a:r>
            <a:endParaRPr lang="en-GB"/>
          </a:p>
        </p:txBody>
      </p:sp>
      <p:sp>
        <p:nvSpPr>
          <p:cNvPr id="6" name="Rectangle 11"/>
          <p:cNvSpPr>
            <a:spLocks noGrp="1" noChangeArrowheads="1"/>
          </p:cNvSpPr>
          <p:nvPr>
            <p:ph type="sldNum" sz="quarter" idx="12"/>
          </p:nvPr>
        </p:nvSpPr>
        <p:spPr/>
        <p:txBody>
          <a:bodyPr/>
          <a:lstStyle>
            <a:lvl1pPr>
              <a:defRPr/>
            </a:lvl1pPr>
          </a:lstStyle>
          <a:p>
            <a:pPr>
              <a:defRPr/>
            </a:pPr>
            <a:fld id="{8E0B0962-591F-4AD5-84CB-F74799395EC1}" type="slidenum">
              <a:rPr lang="en-GB" altLang="ko-KR"/>
              <a:pPr>
                <a:defRPr/>
              </a:pPr>
              <a:t>‹Nº›</a:t>
            </a:fld>
            <a:endParaRPr lang="en-GB" altLang="ko-KR"/>
          </a:p>
        </p:txBody>
      </p:sp>
      <p:pic>
        <p:nvPicPr>
          <p:cNvPr id="7" name="6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3907" y="351194"/>
            <a:ext cx="1541299" cy="738396"/>
          </a:xfrm>
          <a:prstGeom prst="rect">
            <a:avLst/>
          </a:prstGeom>
        </p:spPr>
      </p:pic>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Rectangle 9"/>
          <p:cNvSpPr>
            <a:spLocks noGrp="1" noChangeArrowheads="1"/>
          </p:cNvSpPr>
          <p:nvPr>
            <p:ph type="dt" sz="half" idx="10"/>
          </p:nvPr>
        </p:nvSpPr>
        <p:spPr>
          <a:xfrm>
            <a:off x="7197725" y="6669088"/>
            <a:ext cx="1335088" cy="188912"/>
          </a:xfrm>
          <a:prstGeom prst="rect">
            <a:avLst/>
          </a:prstGeom>
        </p:spPr>
        <p:txBody>
          <a:bodyPr/>
          <a:lstStyle>
            <a:lvl1pPr>
              <a:defRPr/>
            </a:lvl1pPr>
          </a:lstStyle>
          <a:p>
            <a:pPr>
              <a:defRPr/>
            </a:pPr>
            <a:endParaRPr lang="en-GB" altLang="ko-KR"/>
          </a:p>
        </p:txBody>
      </p:sp>
      <p:sp>
        <p:nvSpPr>
          <p:cNvPr id="5" name="Rectangle 10"/>
          <p:cNvSpPr>
            <a:spLocks noGrp="1" noChangeArrowheads="1"/>
          </p:cNvSpPr>
          <p:nvPr>
            <p:ph type="ftr" sz="quarter" idx="11"/>
          </p:nvPr>
        </p:nvSpPr>
        <p:spPr/>
        <p:txBody>
          <a:bodyPr/>
          <a:lstStyle>
            <a:lvl1pPr>
              <a:defRPr>
                <a:latin typeface="Arial" pitchFamily="34" charset="0"/>
                <a:ea typeface="+mn-ea"/>
              </a:defRPr>
            </a:lvl1pPr>
          </a:lstStyle>
          <a:p>
            <a:pPr>
              <a:defRPr/>
            </a:pPr>
            <a:r>
              <a:rPr lang="en-US"/>
              <a:t>INNOVATION, OPTOELECTRONICS AND NEW TECHNOLOGIES│ MAY, 2016</a:t>
            </a:r>
            <a:endParaRPr lang="en-GB"/>
          </a:p>
        </p:txBody>
      </p:sp>
      <p:sp>
        <p:nvSpPr>
          <p:cNvPr id="6" name="Rectangle 11"/>
          <p:cNvSpPr>
            <a:spLocks noGrp="1" noChangeArrowheads="1"/>
          </p:cNvSpPr>
          <p:nvPr>
            <p:ph type="sldNum" sz="quarter" idx="12"/>
          </p:nvPr>
        </p:nvSpPr>
        <p:spPr/>
        <p:txBody>
          <a:bodyPr/>
          <a:lstStyle>
            <a:lvl1pPr>
              <a:defRPr/>
            </a:lvl1pPr>
          </a:lstStyle>
          <a:p>
            <a:pPr>
              <a:defRPr/>
            </a:pPr>
            <a:fld id="{9DFE1877-9684-4C7D-B5C1-16CE52C2AEE6}" type="slidenum">
              <a:rPr lang="en-GB" altLang="ko-KR"/>
              <a:pPr>
                <a:defRPr/>
              </a:pPr>
              <a:t>‹Nº›</a:t>
            </a:fld>
            <a:endParaRPr lang="en-GB" altLang="ko-KR"/>
          </a:p>
        </p:txBody>
      </p:sp>
      <p:pic>
        <p:nvPicPr>
          <p:cNvPr id="7" name="6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3907" y="351194"/>
            <a:ext cx="1541299" cy="738396"/>
          </a:xfrm>
          <a:prstGeom prst="rect">
            <a:avLst/>
          </a:prstGeom>
        </p:spPr>
      </p:pic>
      <p:sp>
        <p:nvSpPr>
          <p:cNvPr id="8" name="Rectángulo 7"/>
          <p:cNvSpPr/>
          <p:nvPr userDrawn="1"/>
        </p:nvSpPr>
        <p:spPr>
          <a:xfrm rot="19639184">
            <a:off x="74171" y="2967335"/>
            <a:ext cx="8995669" cy="923330"/>
          </a:xfrm>
          <a:prstGeom prst="rect">
            <a:avLst/>
          </a:prstGeom>
          <a:noFill/>
        </p:spPr>
        <p:txBody>
          <a:bodyPr wrap="none" lIns="91440" tIns="45720" rIns="91440" bIns="45720">
            <a:spAutoFit/>
          </a:bodyPr>
          <a:lstStyle/>
          <a:p>
            <a:pPr algn="ctr"/>
            <a:r>
              <a:rPr lang="es-ES" sz="5400" b="1" cap="none" spc="0" dirty="0">
                <a:ln w="12700" cmpd="sng">
                  <a:solidFill>
                    <a:srgbClr val="FF0000"/>
                  </a:solidFill>
                  <a:prstDash val="solid"/>
                </a:ln>
                <a:gradFill>
                  <a:gsLst>
                    <a:gs pos="0">
                      <a:srgbClr val="FF0000"/>
                    </a:gs>
                    <a:gs pos="93000">
                      <a:schemeClr val="accent4">
                        <a:lumMod val="60000"/>
                        <a:lumOff val="40000"/>
                      </a:schemeClr>
                    </a:gs>
                    <a:gs pos="87000">
                      <a:schemeClr val="accent4">
                        <a:lumMod val="20000"/>
                        <a:lumOff val="80000"/>
                      </a:schemeClr>
                    </a:gs>
                  </a:gsLst>
                  <a:lin ang="5400000"/>
                </a:gradFill>
                <a:effectLst/>
              </a:rPr>
              <a:t>FOR INTERNAL USE ONLY</a:t>
            </a:r>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Rectangle 9"/>
          <p:cNvSpPr>
            <a:spLocks noGrp="1" noChangeArrowheads="1"/>
          </p:cNvSpPr>
          <p:nvPr>
            <p:ph type="dt" sz="half" idx="10"/>
          </p:nvPr>
        </p:nvSpPr>
        <p:spPr>
          <a:xfrm>
            <a:off x="7197725" y="6669088"/>
            <a:ext cx="1335088" cy="188912"/>
          </a:xfrm>
          <a:prstGeom prst="rect">
            <a:avLst/>
          </a:prstGeom>
        </p:spPr>
        <p:txBody>
          <a:bodyPr/>
          <a:lstStyle>
            <a:lvl1pPr>
              <a:defRPr/>
            </a:lvl1pPr>
          </a:lstStyle>
          <a:p>
            <a:pPr>
              <a:defRPr/>
            </a:pPr>
            <a:endParaRPr lang="en-GB" altLang="ko-KR"/>
          </a:p>
        </p:txBody>
      </p:sp>
      <p:sp>
        <p:nvSpPr>
          <p:cNvPr id="5" name="Rectangle 10"/>
          <p:cNvSpPr>
            <a:spLocks noGrp="1" noChangeArrowheads="1"/>
          </p:cNvSpPr>
          <p:nvPr>
            <p:ph type="ftr" sz="quarter" idx="11"/>
          </p:nvPr>
        </p:nvSpPr>
        <p:spPr/>
        <p:txBody>
          <a:bodyPr/>
          <a:lstStyle>
            <a:lvl1pPr>
              <a:defRPr>
                <a:latin typeface="Arial" pitchFamily="34" charset="0"/>
                <a:ea typeface="+mn-ea"/>
              </a:defRPr>
            </a:lvl1pPr>
          </a:lstStyle>
          <a:p>
            <a:pPr>
              <a:defRPr/>
            </a:pPr>
            <a:r>
              <a:rPr lang="en-US"/>
              <a:t>INNOVATION, OPTOELECTRONICS AND NEW TECHNOLOGIES│ MAY, 2016</a:t>
            </a:r>
            <a:endParaRPr lang="en-GB"/>
          </a:p>
        </p:txBody>
      </p:sp>
      <p:sp>
        <p:nvSpPr>
          <p:cNvPr id="6" name="Rectangle 11"/>
          <p:cNvSpPr>
            <a:spLocks noGrp="1" noChangeArrowheads="1"/>
          </p:cNvSpPr>
          <p:nvPr>
            <p:ph type="sldNum" sz="quarter" idx="12"/>
          </p:nvPr>
        </p:nvSpPr>
        <p:spPr/>
        <p:txBody>
          <a:bodyPr/>
          <a:lstStyle>
            <a:lvl1pPr>
              <a:defRPr/>
            </a:lvl1pPr>
          </a:lstStyle>
          <a:p>
            <a:pPr>
              <a:defRPr/>
            </a:pPr>
            <a:fld id="{E5017410-497F-49F8-A396-1C184D807B1E}" type="slidenum">
              <a:rPr lang="en-GB" altLang="ko-KR"/>
              <a:pPr>
                <a:defRPr/>
              </a:pPr>
              <a:t>‹Nº›</a:t>
            </a:fld>
            <a:endParaRPr lang="en-GB" altLang="ko-KR"/>
          </a:p>
        </p:txBody>
      </p:sp>
      <p:sp>
        <p:nvSpPr>
          <p:cNvPr id="7" name="Rectángulo 6"/>
          <p:cNvSpPr/>
          <p:nvPr userDrawn="1"/>
        </p:nvSpPr>
        <p:spPr>
          <a:xfrm rot="19639184">
            <a:off x="74171" y="2967335"/>
            <a:ext cx="8995669" cy="923330"/>
          </a:xfrm>
          <a:prstGeom prst="rect">
            <a:avLst/>
          </a:prstGeom>
          <a:noFill/>
        </p:spPr>
        <p:txBody>
          <a:bodyPr wrap="none" lIns="91440" tIns="45720" rIns="91440" bIns="45720">
            <a:spAutoFit/>
          </a:bodyPr>
          <a:lstStyle/>
          <a:p>
            <a:pPr algn="ctr"/>
            <a:r>
              <a:rPr lang="es-ES" sz="5400" b="1" cap="none" spc="0" dirty="0">
                <a:ln w="12700" cmpd="sng">
                  <a:solidFill>
                    <a:srgbClr val="FF0000"/>
                  </a:solidFill>
                  <a:prstDash val="solid"/>
                </a:ln>
                <a:gradFill>
                  <a:gsLst>
                    <a:gs pos="0">
                      <a:srgbClr val="FF0000"/>
                    </a:gs>
                    <a:gs pos="93000">
                      <a:schemeClr val="accent4">
                        <a:lumMod val="60000"/>
                        <a:lumOff val="40000"/>
                      </a:schemeClr>
                    </a:gs>
                    <a:gs pos="87000">
                      <a:schemeClr val="accent4">
                        <a:lumMod val="20000"/>
                        <a:lumOff val="80000"/>
                      </a:schemeClr>
                    </a:gs>
                  </a:gsLst>
                  <a:lin ang="5400000"/>
                </a:gradFill>
                <a:effectLst/>
              </a:rPr>
              <a:t>FOR INTERNAL USE ONLY</a:t>
            </a:r>
          </a:p>
        </p:txBody>
      </p:sp>
    </p:spTree>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Rectangle 9"/>
          <p:cNvSpPr>
            <a:spLocks noGrp="1" noChangeArrowheads="1"/>
          </p:cNvSpPr>
          <p:nvPr>
            <p:ph type="dt" sz="half" idx="10"/>
          </p:nvPr>
        </p:nvSpPr>
        <p:spPr>
          <a:xfrm>
            <a:off x="7197725" y="6669088"/>
            <a:ext cx="1335088" cy="188912"/>
          </a:xfrm>
          <a:prstGeom prst="rect">
            <a:avLst/>
          </a:prstGeom>
        </p:spPr>
        <p:txBody>
          <a:bodyPr/>
          <a:lstStyle>
            <a:lvl1pPr>
              <a:defRPr/>
            </a:lvl1pPr>
          </a:lstStyle>
          <a:p>
            <a:pPr>
              <a:defRPr/>
            </a:pPr>
            <a:endParaRPr lang="en-GB" altLang="ko-KR"/>
          </a:p>
        </p:txBody>
      </p:sp>
      <p:sp>
        <p:nvSpPr>
          <p:cNvPr id="5" name="Rectangle 10"/>
          <p:cNvSpPr>
            <a:spLocks noGrp="1" noChangeArrowheads="1"/>
          </p:cNvSpPr>
          <p:nvPr>
            <p:ph type="ftr" sz="quarter" idx="11"/>
          </p:nvPr>
        </p:nvSpPr>
        <p:spPr/>
        <p:txBody>
          <a:bodyPr/>
          <a:lstStyle>
            <a:lvl1pPr>
              <a:defRPr>
                <a:latin typeface="Arial" pitchFamily="34" charset="0"/>
                <a:ea typeface="+mn-ea"/>
              </a:defRPr>
            </a:lvl1pPr>
          </a:lstStyle>
          <a:p>
            <a:pPr>
              <a:defRPr/>
            </a:pPr>
            <a:r>
              <a:rPr lang="en-US"/>
              <a:t>INNOVATION, OPTOELECTRONICS AND NEW TECHNOLOGIES│ MAY, 2016</a:t>
            </a:r>
            <a:endParaRPr lang="en-GB"/>
          </a:p>
        </p:txBody>
      </p:sp>
      <p:sp>
        <p:nvSpPr>
          <p:cNvPr id="6" name="Rectangle 11"/>
          <p:cNvSpPr>
            <a:spLocks noGrp="1" noChangeArrowheads="1"/>
          </p:cNvSpPr>
          <p:nvPr>
            <p:ph type="sldNum" sz="quarter" idx="12"/>
          </p:nvPr>
        </p:nvSpPr>
        <p:spPr/>
        <p:txBody>
          <a:bodyPr/>
          <a:lstStyle>
            <a:lvl1pPr>
              <a:defRPr/>
            </a:lvl1pPr>
          </a:lstStyle>
          <a:p>
            <a:pPr>
              <a:defRPr/>
            </a:pPr>
            <a:fld id="{863B5492-6613-489F-88FF-AB9F546A15B0}" type="slidenum">
              <a:rPr lang="en-GB" altLang="ko-KR"/>
              <a:pPr>
                <a:defRPr/>
              </a:pPr>
              <a:t>‹Nº›</a:t>
            </a:fld>
            <a:endParaRPr lang="en-GB" altLang="ko-KR"/>
          </a:p>
        </p:txBody>
      </p:sp>
      <p:sp>
        <p:nvSpPr>
          <p:cNvPr id="7" name="Rectángulo 6"/>
          <p:cNvSpPr/>
          <p:nvPr userDrawn="1"/>
        </p:nvSpPr>
        <p:spPr>
          <a:xfrm rot="19639184">
            <a:off x="74171" y="2967335"/>
            <a:ext cx="8995669" cy="923330"/>
          </a:xfrm>
          <a:prstGeom prst="rect">
            <a:avLst/>
          </a:prstGeom>
          <a:noFill/>
        </p:spPr>
        <p:txBody>
          <a:bodyPr wrap="none" lIns="91440" tIns="45720" rIns="91440" bIns="45720">
            <a:spAutoFit/>
          </a:bodyPr>
          <a:lstStyle/>
          <a:p>
            <a:pPr algn="ctr"/>
            <a:r>
              <a:rPr lang="es-ES" sz="5400" b="1" cap="none" spc="0" dirty="0">
                <a:ln w="12700" cmpd="sng">
                  <a:solidFill>
                    <a:srgbClr val="FF0000"/>
                  </a:solidFill>
                  <a:prstDash val="solid"/>
                </a:ln>
                <a:gradFill>
                  <a:gsLst>
                    <a:gs pos="0">
                      <a:srgbClr val="FF0000"/>
                    </a:gs>
                    <a:gs pos="93000">
                      <a:schemeClr val="accent4">
                        <a:lumMod val="60000"/>
                        <a:lumOff val="40000"/>
                      </a:schemeClr>
                    </a:gs>
                    <a:gs pos="87000">
                      <a:schemeClr val="accent4">
                        <a:lumMod val="20000"/>
                        <a:lumOff val="80000"/>
                      </a:schemeClr>
                    </a:gs>
                  </a:gsLst>
                  <a:lin ang="5400000"/>
                </a:gradFill>
                <a:effectLst/>
              </a:rPr>
              <a:t>FOR INTERNAL USE ONLY</a:t>
            </a:r>
          </a:p>
        </p:txBody>
      </p:sp>
    </p:spTree>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Rectangle 9"/>
          <p:cNvSpPr>
            <a:spLocks noGrp="1" noChangeArrowheads="1"/>
          </p:cNvSpPr>
          <p:nvPr>
            <p:ph type="dt" sz="half" idx="10"/>
          </p:nvPr>
        </p:nvSpPr>
        <p:spPr>
          <a:xfrm>
            <a:off x="7197725" y="6669088"/>
            <a:ext cx="1335088" cy="188912"/>
          </a:xfrm>
          <a:prstGeom prst="rect">
            <a:avLst/>
          </a:prstGeom>
        </p:spPr>
        <p:txBody>
          <a:bodyPr/>
          <a:lstStyle>
            <a:lvl1pPr>
              <a:defRPr/>
            </a:lvl1pPr>
          </a:lstStyle>
          <a:p>
            <a:pPr>
              <a:defRPr/>
            </a:pPr>
            <a:endParaRPr lang="en-GB" altLang="ko-KR"/>
          </a:p>
        </p:txBody>
      </p:sp>
      <p:sp>
        <p:nvSpPr>
          <p:cNvPr id="5" name="Rectangle 10"/>
          <p:cNvSpPr>
            <a:spLocks noGrp="1" noChangeArrowheads="1"/>
          </p:cNvSpPr>
          <p:nvPr>
            <p:ph type="ftr" sz="quarter" idx="11"/>
          </p:nvPr>
        </p:nvSpPr>
        <p:spPr/>
        <p:txBody>
          <a:bodyPr/>
          <a:lstStyle>
            <a:lvl1pPr>
              <a:defRPr>
                <a:latin typeface="Arial" pitchFamily="34" charset="0"/>
                <a:ea typeface="+mn-ea"/>
              </a:defRPr>
            </a:lvl1pPr>
          </a:lstStyle>
          <a:p>
            <a:pPr>
              <a:defRPr/>
            </a:pPr>
            <a:r>
              <a:rPr lang="en-US"/>
              <a:t>INNOVATION, OPTOELECTRONICS AND NEW TECHNOLOGIES│ MAY, 2016</a:t>
            </a:r>
            <a:endParaRPr lang="en-GB"/>
          </a:p>
        </p:txBody>
      </p:sp>
      <p:sp>
        <p:nvSpPr>
          <p:cNvPr id="6" name="Rectangle 11"/>
          <p:cNvSpPr>
            <a:spLocks noGrp="1" noChangeArrowheads="1"/>
          </p:cNvSpPr>
          <p:nvPr>
            <p:ph type="sldNum" sz="quarter" idx="12"/>
          </p:nvPr>
        </p:nvSpPr>
        <p:spPr/>
        <p:txBody>
          <a:bodyPr/>
          <a:lstStyle>
            <a:lvl1pPr>
              <a:defRPr/>
            </a:lvl1pPr>
          </a:lstStyle>
          <a:p>
            <a:pPr>
              <a:defRPr/>
            </a:pPr>
            <a:fld id="{285916F9-1AF3-4456-9395-E5B9CC2958E2}" type="slidenum">
              <a:rPr lang="en-GB" altLang="ko-KR"/>
              <a:pPr>
                <a:defRPr/>
              </a:pPr>
              <a:t>‹Nº›</a:t>
            </a:fld>
            <a:endParaRPr lang="en-GB" altLang="ko-KR"/>
          </a:p>
        </p:txBody>
      </p:sp>
      <p:sp>
        <p:nvSpPr>
          <p:cNvPr id="7" name="Rectángulo 6"/>
          <p:cNvSpPr/>
          <p:nvPr userDrawn="1"/>
        </p:nvSpPr>
        <p:spPr>
          <a:xfrm rot="19639184">
            <a:off x="74171" y="2967335"/>
            <a:ext cx="8995669" cy="923330"/>
          </a:xfrm>
          <a:prstGeom prst="rect">
            <a:avLst/>
          </a:prstGeom>
          <a:noFill/>
        </p:spPr>
        <p:txBody>
          <a:bodyPr wrap="none" lIns="91440" tIns="45720" rIns="91440" bIns="45720">
            <a:spAutoFit/>
          </a:bodyPr>
          <a:lstStyle/>
          <a:p>
            <a:pPr algn="ctr"/>
            <a:r>
              <a:rPr lang="es-ES" sz="5400" b="1" cap="none" spc="0" dirty="0">
                <a:ln w="12700" cmpd="sng">
                  <a:solidFill>
                    <a:srgbClr val="FF0000"/>
                  </a:solidFill>
                  <a:prstDash val="solid"/>
                </a:ln>
                <a:gradFill>
                  <a:gsLst>
                    <a:gs pos="0">
                      <a:srgbClr val="FF0000"/>
                    </a:gs>
                    <a:gs pos="93000">
                      <a:schemeClr val="accent4">
                        <a:lumMod val="60000"/>
                        <a:lumOff val="40000"/>
                      </a:schemeClr>
                    </a:gs>
                    <a:gs pos="87000">
                      <a:schemeClr val="accent4">
                        <a:lumMod val="20000"/>
                        <a:lumOff val="80000"/>
                      </a:schemeClr>
                    </a:gs>
                  </a:gsLst>
                  <a:lin ang="5400000"/>
                </a:gradFill>
                <a:effectLst/>
              </a:rPr>
              <a:t>FOR INTERNAL USE ONLY</a:t>
            </a:r>
          </a:p>
        </p:txBody>
      </p:sp>
    </p:spTree>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Rectangle 9"/>
          <p:cNvSpPr>
            <a:spLocks noGrp="1" noChangeArrowheads="1"/>
          </p:cNvSpPr>
          <p:nvPr>
            <p:ph type="dt" sz="half" idx="10"/>
          </p:nvPr>
        </p:nvSpPr>
        <p:spPr>
          <a:xfrm>
            <a:off x="7197725" y="6669088"/>
            <a:ext cx="1335088" cy="188912"/>
          </a:xfrm>
          <a:prstGeom prst="rect">
            <a:avLst/>
          </a:prstGeom>
        </p:spPr>
        <p:txBody>
          <a:bodyPr/>
          <a:lstStyle>
            <a:lvl1pPr>
              <a:defRPr/>
            </a:lvl1pPr>
          </a:lstStyle>
          <a:p>
            <a:pPr>
              <a:defRPr/>
            </a:pPr>
            <a:endParaRPr lang="en-GB" altLang="ko-KR"/>
          </a:p>
        </p:txBody>
      </p:sp>
      <p:sp>
        <p:nvSpPr>
          <p:cNvPr id="5" name="Rectangle 10"/>
          <p:cNvSpPr>
            <a:spLocks noGrp="1" noChangeArrowheads="1"/>
          </p:cNvSpPr>
          <p:nvPr>
            <p:ph type="ftr" sz="quarter" idx="11"/>
          </p:nvPr>
        </p:nvSpPr>
        <p:spPr/>
        <p:txBody>
          <a:bodyPr/>
          <a:lstStyle>
            <a:lvl1pPr>
              <a:defRPr>
                <a:latin typeface="Arial" pitchFamily="34" charset="0"/>
                <a:ea typeface="+mn-ea"/>
              </a:defRPr>
            </a:lvl1pPr>
          </a:lstStyle>
          <a:p>
            <a:pPr>
              <a:defRPr/>
            </a:pPr>
            <a:r>
              <a:rPr lang="en-US"/>
              <a:t>INNOVATION, OPTOELECTRONICS AND NEW TECHNOLOGIES│ MAY, 2016</a:t>
            </a:r>
            <a:endParaRPr lang="en-GB"/>
          </a:p>
        </p:txBody>
      </p:sp>
      <p:sp>
        <p:nvSpPr>
          <p:cNvPr id="6" name="Rectangle 11"/>
          <p:cNvSpPr>
            <a:spLocks noGrp="1" noChangeArrowheads="1"/>
          </p:cNvSpPr>
          <p:nvPr>
            <p:ph type="sldNum" sz="quarter" idx="12"/>
          </p:nvPr>
        </p:nvSpPr>
        <p:spPr/>
        <p:txBody>
          <a:bodyPr/>
          <a:lstStyle>
            <a:lvl1pPr>
              <a:defRPr/>
            </a:lvl1pPr>
          </a:lstStyle>
          <a:p>
            <a:pPr>
              <a:defRPr/>
            </a:pPr>
            <a:fld id="{FCB40F50-5593-4FE4-8F8B-D6DE33B33D69}" type="slidenum">
              <a:rPr lang="en-GB" altLang="ko-KR"/>
              <a:pPr>
                <a:defRPr/>
              </a:pPr>
              <a:t>‹Nº›</a:t>
            </a:fld>
            <a:endParaRPr lang="en-GB" altLang="ko-KR"/>
          </a:p>
        </p:txBody>
      </p:sp>
      <p:sp>
        <p:nvSpPr>
          <p:cNvPr id="7" name="Rectángulo 6"/>
          <p:cNvSpPr/>
          <p:nvPr userDrawn="1"/>
        </p:nvSpPr>
        <p:spPr>
          <a:xfrm rot="19639184">
            <a:off x="74171" y="2967335"/>
            <a:ext cx="8995669" cy="923330"/>
          </a:xfrm>
          <a:prstGeom prst="rect">
            <a:avLst/>
          </a:prstGeom>
          <a:noFill/>
        </p:spPr>
        <p:txBody>
          <a:bodyPr wrap="none" lIns="91440" tIns="45720" rIns="91440" bIns="45720">
            <a:spAutoFit/>
          </a:bodyPr>
          <a:lstStyle/>
          <a:p>
            <a:pPr algn="ctr"/>
            <a:r>
              <a:rPr lang="es-ES" sz="5400" b="1" cap="none" spc="0" dirty="0">
                <a:ln w="12700" cmpd="sng">
                  <a:solidFill>
                    <a:srgbClr val="FF0000"/>
                  </a:solidFill>
                  <a:prstDash val="solid"/>
                </a:ln>
                <a:gradFill>
                  <a:gsLst>
                    <a:gs pos="0">
                      <a:srgbClr val="FF0000"/>
                    </a:gs>
                    <a:gs pos="93000">
                      <a:schemeClr val="accent4">
                        <a:lumMod val="60000"/>
                        <a:lumOff val="40000"/>
                      </a:schemeClr>
                    </a:gs>
                    <a:gs pos="87000">
                      <a:schemeClr val="accent4">
                        <a:lumMod val="20000"/>
                        <a:lumOff val="80000"/>
                      </a:schemeClr>
                    </a:gs>
                  </a:gsLst>
                  <a:lin ang="5400000"/>
                </a:gradFill>
                <a:effectLst/>
              </a:rPr>
              <a:t>FOR INTERNAL USE ONLY</a:t>
            </a:r>
          </a:p>
        </p:txBody>
      </p:sp>
    </p:spTree>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Line 12"/>
          <p:cNvSpPr>
            <a:spLocks noChangeShapeType="1"/>
          </p:cNvSpPr>
          <p:nvPr userDrawn="1"/>
        </p:nvSpPr>
        <p:spPr bwMode="auto">
          <a:xfrm flipV="1">
            <a:off x="466725" y="165100"/>
            <a:ext cx="6704013" cy="1588"/>
          </a:xfrm>
          <a:prstGeom prst="line">
            <a:avLst/>
          </a:prstGeom>
          <a:noFill/>
          <a:ln w="3175">
            <a:solidFill>
              <a:srgbClr val="000000"/>
            </a:solidFill>
            <a:round/>
            <a:headEnd/>
            <a:tailEnd/>
          </a:ln>
        </p:spPr>
        <p:txBody>
          <a:bodyPr/>
          <a:lstStyle/>
          <a:p>
            <a:pPr>
              <a:defRPr/>
            </a:pPr>
            <a:endParaRPr lang="es-ES" sz="1800">
              <a:cs typeface="+mn-cs"/>
            </a:endParaRPr>
          </a:p>
        </p:txBody>
      </p:sp>
      <p:sp>
        <p:nvSpPr>
          <p:cNvPr id="5" name="Line 50"/>
          <p:cNvSpPr>
            <a:spLocks noChangeShapeType="1"/>
          </p:cNvSpPr>
          <p:nvPr userDrawn="1"/>
        </p:nvSpPr>
        <p:spPr bwMode="auto">
          <a:xfrm>
            <a:off x="0" y="1177925"/>
            <a:ext cx="9144000" cy="0"/>
          </a:xfrm>
          <a:prstGeom prst="line">
            <a:avLst/>
          </a:prstGeom>
          <a:noFill/>
          <a:ln w="50800">
            <a:solidFill>
              <a:srgbClr val="004494"/>
            </a:solidFill>
            <a:round/>
            <a:headEnd/>
            <a:tailEnd/>
          </a:ln>
        </p:spPr>
        <p:txBody>
          <a:bodyPr/>
          <a:lstStyle/>
          <a:p>
            <a:pPr>
              <a:defRPr/>
            </a:pPr>
            <a:endParaRPr lang="es-ES" sz="1800">
              <a:cs typeface="+mn-cs"/>
            </a:endParaRPr>
          </a:p>
        </p:txBody>
      </p:sp>
      <p:sp>
        <p:nvSpPr>
          <p:cNvPr id="350211" name="Rectangle 3"/>
          <p:cNvSpPr>
            <a:spLocks noGrp="1" noChangeArrowheads="1"/>
          </p:cNvSpPr>
          <p:nvPr>
            <p:ph type="ctrTitle"/>
          </p:nvPr>
        </p:nvSpPr>
        <p:spPr>
          <a:xfrm>
            <a:off x="466725" y="3357563"/>
            <a:ext cx="8205788" cy="468312"/>
          </a:xfrm>
        </p:spPr>
        <p:txBody>
          <a:bodyPr rIns="0" bIns="0" anchor="t"/>
          <a:lstStyle>
            <a:lvl1pPr>
              <a:defRPr sz="2800"/>
            </a:lvl1pPr>
          </a:lstStyle>
          <a:p>
            <a:r>
              <a:rPr lang="es-ES"/>
              <a:t>Haga clic para modificar el estilo de título del patrón</a:t>
            </a:r>
            <a:endParaRPr lang="en-GB"/>
          </a:p>
        </p:txBody>
      </p:sp>
      <p:sp>
        <p:nvSpPr>
          <p:cNvPr id="7" name="Datumsplatzhalter 3"/>
          <p:cNvSpPr>
            <a:spLocks noGrp="1"/>
          </p:cNvSpPr>
          <p:nvPr>
            <p:ph type="dt" sz="quarter" idx="10"/>
          </p:nvPr>
        </p:nvSpPr>
        <p:spPr>
          <a:xfrm>
            <a:off x="7197725" y="6669088"/>
            <a:ext cx="1335088" cy="188912"/>
          </a:xfrm>
          <a:prstGeom prst="rect">
            <a:avLst/>
          </a:prstGeom>
        </p:spPr>
        <p:txBody>
          <a:bodyPr/>
          <a:lstStyle>
            <a:lvl1pPr>
              <a:defRPr>
                <a:cs typeface="Arial" charset="0"/>
              </a:defRPr>
            </a:lvl1pPr>
          </a:lstStyle>
          <a:p>
            <a:pPr>
              <a:defRPr/>
            </a:pPr>
            <a:endParaRPr lang="en-GB"/>
          </a:p>
        </p:txBody>
      </p:sp>
      <p:sp>
        <p:nvSpPr>
          <p:cNvPr id="8" name="Fußzeilenplatzhalter 4"/>
          <p:cNvSpPr>
            <a:spLocks noGrp="1"/>
          </p:cNvSpPr>
          <p:nvPr>
            <p:ph type="ftr" sz="quarter" idx="11"/>
          </p:nvPr>
        </p:nvSpPr>
        <p:spPr>
          <a:xfrm>
            <a:off x="0" y="6669088"/>
            <a:ext cx="7197725" cy="188912"/>
          </a:xfrm>
        </p:spPr>
        <p:txBody>
          <a:bodyPr/>
          <a:lstStyle>
            <a:lvl1pPr>
              <a:defRPr>
                <a:cs typeface="Arial" charset="0"/>
              </a:defRPr>
            </a:lvl1pPr>
          </a:lstStyle>
          <a:p>
            <a:pPr>
              <a:defRPr/>
            </a:pPr>
            <a:r>
              <a:rPr lang="en-US"/>
              <a:t>INNOVATION, OPTOELECTRONICS AND NEW TECHNOLOGIES│ MAY, 2016</a:t>
            </a:r>
            <a:endParaRPr lang="en-GB"/>
          </a:p>
        </p:txBody>
      </p:sp>
      <p:sp>
        <p:nvSpPr>
          <p:cNvPr id="9" name="Foliennummernplatzhalter 5"/>
          <p:cNvSpPr>
            <a:spLocks noGrp="1"/>
          </p:cNvSpPr>
          <p:nvPr>
            <p:ph type="sldNum" sz="quarter" idx="12"/>
          </p:nvPr>
        </p:nvSpPr>
        <p:spPr>
          <a:xfrm>
            <a:off x="8532813" y="6669088"/>
            <a:ext cx="611187" cy="188912"/>
          </a:xfrm>
        </p:spPr>
        <p:txBody>
          <a:bodyPr/>
          <a:lstStyle>
            <a:lvl1pPr>
              <a:defRPr>
                <a:cs typeface="Arial" charset="0"/>
              </a:defRPr>
            </a:lvl1pPr>
          </a:lstStyle>
          <a:p>
            <a:pPr>
              <a:defRPr/>
            </a:pPr>
            <a:fld id="{DD4065E0-CF1F-4749-99F2-6134E3CAFD43}" type="slidenum">
              <a:rPr lang="en-GB"/>
              <a:pPr>
                <a:defRPr/>
              </a:pPr>
              <a:t>‹Nº›</a:t>
            </a:fld>
            <a:endParaRPr lang="en-GB"/>
          </a:p>
        </p:txBody>
      </p:sp>
      <p:pic>
        <p:nvPicPr>
          <p:cNvPr id="266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79573" y="144464"/>
            <a:ext cx="1774042" cy="94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600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
        <p:nvSpPr>
          <p:cNvPr id="4" name="Line 12"/>
          <p:cNvSpPr>
            <a:spLocks noChangeShapeType="1"/>
          </p:cNvSpPr>
          <p:nvPr userDrawn="1"/>
        </p:nvSpPr>
        <p:spPr bwMode="auto">
          <a:xfrm flipV="1">
            <a:off x="466725" y="165100"/>
            <a:ext cx="6704013" cy="1588"/>
          </a:xfrm>
          <a:prstGeom prst="line">
            <a:avLst/>
          </a:prstGeom>
          <a:noFill/>
          <a:ln w="3175">
            <a:solidFill>
              <a:srgbClr val="000000"/>
            </a:solidFill>
            <a:round/>
            <a:headEnd/>
            <a:tailEnd/>
          </a:ln>
        </p:spPr>
        <p:txBody>
          <a:bodyPr/>
          <a:lstStyle/>
          <a:p>
            <a:pPr>
              <a:defRPr/>
            </a:pPr>
            <a:endParaRPr lang="es-ES" sz="1800">
              <a:cs typeface="+mn-cs"/>
            </a:endParaRPr>
          </a:p>
        </p:txBody>
      </p:sp>
      <p:sp>
        <p:nvSpPr>
          <p:cNvPr id="5" name="Line 50"/>
          <p:cNvSpPr>
            <a:spLocks noChangeShapeType="1"/>
          </p:cNvSpPr>
          <p:nvPr userDrawn="1"/>
        </p:nvSpPr>
        <p:spPr bwMode="auto">
          <a:xfrm>
            <a:off x="0" y="1177925"/>
            <a:ext cx="9144000" cy="0"/>
          </a:xfrm>
          <a:prstGeom prst="line">
            <a:avLst/>
          </a:prstGeom>
          <a:noFill/>
          <a:ln w="50800">
            <a:solidFill>
              <a:srgbClr val="004494"/>
            </a:solidFill>
            <a:round/>
            <a:headEnd/>
            <a:tailEnd/>
          </a:ln>
        </p:spPr>
        <p:txBody>
          <a:bodyPr/>
          <a:lstStyle/>
          <a:p>
            <a:pPr>
              <a:defRPr/>
            </a:pPr>
            <a:endParaRPr lang="es-ES" sz="1800">
              <a:cs typeface="+mn-cs"/>
            </a:endParaRPr>
          </a:p>
        </p:txBody>
      </p:sp>
      <p:sp>
        <p:nvSpPr>
          <p:cNvPr id="350211" name="Rectangle 3"/>
          <p:cNvSpPr>
            <a:spLocks noGrp="1" noChangeArrowheads="1"/>
          </p:cNvSpPr>
          <p:nvPr>
            <p:ph type="ctrTitle"/>
          </p:nvPr>
        </p:nvSpPr>
        <p:spPr>
          <a:xfrm>
            <a:off x="466725" y="3357563"/>
            <a:ext cx="8205788" cy="468312"/>
          </a:xfrm>
        </p:spPr>
        <p:txBody>
          <a:bodyPr rIns="0" bIns="0" anchor="t"/>
          <a:lstStyle>
            <a:lvl1pPr>
              <a:defRPr sz="2800"/>
            </a:lvl1pPr>
          </a:lstStyle>
          <a:p>
            <a:r>
              <a:rPr lang="es-ES"/>
              <a:t>Haga clic para modificar el estilo de título del patrón</a:t>
            </a:r>
            <a:endParaRPr lang="en-GB"/>
          </a:p>
        </p:txBody>
      </p:sp>
      <p:sp>
        <p:nvSpPr>
          <p:cNvPr id="7" name="Datumsplatzhalter 3"/>
          <p:cNvSpPr>
            <a:spLocks noGrp="1"/>
          </p:cNvSpPr>
          <p:nvPr>
            <p:ph type="dt" sz="quarter" idx="10"/>
          </p:nvPr>
        </p:nvSpPr>
        <p:spPr>
          <a:xfrm>
            <a:off x="7197725" y="6669088"/>
            <a:ext cx="1335088" cy="188912"/>
          </a:xfrm>
          <a:prstGeom prst="rect">
            <a:avLst/>
          </a:prstGeom>
        </p:spPr>
        <p:txBody>
          <a:bodyPr/>
          <a:lstStyle>
            <a:lvl1pPr>
              <a:defRPr>
                <a:cs typeface="Arial" charset="0"/>
              </a:defRPr>
            </a:lvl1pPr>
          </a:lstStyle>
          <a:p>
            <a:pPr>
              <a:defRPr/>
            </a:pPr>
            <a:endParaRPr lang="en-GB"/>
          </a:p>
        </p:txBody>
      </p:sp>
      <p:sp>
        <p:nvSpPr>
          <p:cNvPr id="8" name="Fußzeilenplatzhalter 4"/>
          <p:cNvSpPr>
            <a:spLocks noGrp="1"/>
          </p:cNvSpPr>
          <p:nvPr>
            <p:ph type="ftr" sz="quarter" idx="11"/>
          </p:nvPr>
        </p:nvSpPr>
        <p:spPr>
          <a:xfrm>
            <a:off x="0" y="6669088"/>
            <a:ext cx="7197725" cy="188912"/>
          </a:xfrm>
        </p:spPr>
        <p:txBody>
          <a:bodyPr/>
          <a:lstStyle>
            <a:lvl1pPr>
              <a:defRPr>
                <a:cs typeface="Arial" charset="0"/>
              </a:defRPr>
            </a:lvl1pPr>
          </a:lstStyle>
          <a:p>
            <a:pPr>
              <a:defRPr/>
            </a:pPr>
            <a:r>
              <a:rPr lang="en-US"/>
              <a:t>INNOVATION, OPTOELECTRONICS AND NEW TECHNOLOGIES│ MAY, 2016</a:t>
            </a:r>
            <a:endParaRPr lang="en-GB"/>
          </a:p>
        </p:txBody>
      </p:sp>
      <p:sp>
        <p:nvSpPr>
          <p:cNvPr id="9" name="Foliennummernplatzhalter 5"/>
          <p:cNvSpPr>
            <a:spLocks noGrp="1"/>
          </p:cNvSpPr>
          <p:nvPr>
            <p:ph type="sldNum" sz="quarter" idx="12"/>
          </p:nvPr>
        </p:nvSpPr>
        <p:spPr>
          <a:xfrm>
            <a:off x="8532813" y="6669088"/>
            <a:ext cx="611187" cy="188912"/>
          </a:xfrm>
        </p:spPr>
        <p:txBody>
          <a:bodyPr/>
          <a:lstStyle>
            <a:lvl1pPr>
              <a:defRPr>
                <a:cs typeface="Arial" charset="0"/>
              </a:defRPr>
            </a:lvl1pPr>
          </a:lstStyle>
          <a:p>
            <a:pPr>
              <a:defRPr/>
            </a:pPr>
            <a:fld id="{DD4065E0-CF1F-4749-99F2-6134E3CAFD43}" type="slidenum">
              <a:rPr lang="en-GB"/>
              <a:pPr>
                <a:defRPr/>
              </a:pPr>
              <a:t>‹Nº›</a:t>
            </a:fld>
            <a:endParaRPr lang="en-GB"/>
          </a:p>
        </p:txBody>
      </p:sp>
      <p:pic>
        <p:nvPicPr>
          <p:cNvPr id="266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79573" y="144464"/>
            <a:ext cx="1774042" cy="94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133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elfolie">
    <p:spTree>
      <p:nvGrpSpPr>
        <p:cNvPr id="1" name=""/>
        <p:cNvGrpSpPr/>
        <p:nvPr/>
      </p:nvGrpSpPr>
      <p:grpSpPr>
        <a:xfrm>
          <a:off x="0" y="0"/>
          <a:ext cx="0" cy="0"/>
          <a:chOff x="0" y="0"/>
          <a:chExt cx="0" cy="0"/>
        </a:xfrm>
      </p:grpSpPr>
      <p:sp>
        <p:nvSpPr>
          <p:cNvPr id="4" name="Line 12"/>
          <p:cNvSpPr>
            <a:spLocks noChangeShapeType="1"/>
          </p:cNvSpPr>
          <p:nvPr userDrawn="1"/>
        </p:nvSpPr>
        <p:spPr bwMode="auto">
          <a:xfrm flipV="1">
            <a:off x="466725" y="165100"/>
            <a:ext cx="6704013" cy="1588"/>
          </a:xfrm>
          <a:prstGeom prst="line">
            <a:avLst/>
          </a:prstGeom>
          <a:noFill/>
          <a:ln w="3175">
            <a:solidFill>
              <a:srgbClr val="000000"/>
            </a:solidFill>
            <a:round/>
            <a:headEnd/>
            <a:tailEnd/>
          </a:ln>
        </p:spPr>
        <p:txBody>
          <a:bodyPr/>
          <a:lstStyle/>
          <a:p>
            <a:pPr>
              <a:defRPr/>
            </a:pPr>
            <a:endParaRPr lang="es-ES" sz="1800">
              <a:cs typeface="+mn-cs"/>
            </a:endParaRPr>
          </a:p>
        </p:txBody>
      </p:sp>
      <p:sp>
        <p:nvSpPr>
          <p:cNvPr id="5" name="Line 50"/>
          <p:cNvSpPr>
            <a:spLocks noChangeShapeType="1"/>
          </p:cNvSpPr>
          <p:nvPr userDrawn="1"/>
        </p:nvSpPr>
        <p:spPr bwMode="auto">
          <a:xfrm>
            <a:off x="0" y="1177925"/>
            <a:ext cx="9144000" cy="0"/>
          </a:xfrm>
          <a:prstGeom prst="line">
            <a:avLst/>
          </a:prstGeom>
          <a:noFill/>
          <a:ln w="50800">
            <a:solidFill>
              <a:srgbClr val="004494"/>
            </a:solidFill>
            <a:round/>
            <a:headEnd/>
            <a:tailEnd/>
          </a:ln>
        </p:spPr>
        <p:txBody>
          <a:bodyPr/>
          <a:lstStyle/>
          <a:p>
            <a:pPr>
              <a:defRPr/>
            </a:pPr>
            <a:endParaRPr lang="es-ES" sz="1800">
              <a:cs typeface="+mn-cs"/>
            </a:endParaRPr>
          </a:p>
        </p:txBody>
      </p:sp>
      <p:sp>
        <p:nvSpPr>
          <p:cNvPr id="350211" name="Rectangle 3"/>
          <p:cNvSpPr>
            <a:spLocks noGrp="1" noChangeArrowheads="1"/>
          </p:cNvSpPr>
          <p:nvPr>
            <p:ph type="ctrTitle"/>
          </p:nvPr>
        </p:nvSpPr>
        <p:spPr>
          <a:xfrm>
            <a:off x="466725" y="3357563"/>
            <a:ext cx="8205788" cy="468312"/>
          </a:xfrm>
        </p:spPr>
        <p:txBody>
          <a:bodyPr rIns="0" bIns="0" anchor="t"/>
          <a:lstStyle>
            <a:lvl1pPr>
              <a:defRPr sz="2800"/>
            </a:lvl1pPr>
          </a:lstStyle>
          <a:p>
            <a:r>
              <a:rPr lang="es-ES"/>
              <a:t>Haga clic para modificar el estilo de título del patrón</a:t>
            </a:r>
            <a:endParaRPr lang="en-GB"/>
          </a:p>
        </p:txBody>
      </p:sp>
      <p:sp>
        <p:nvSpPr>
          <p:cNvPr id="7" name="Datumsplatzhalter 3"/>
          <p:cNvSpPr>
            <a:spLocks noGrp="1"/>
          </p:cNvSpPr>
          <p:nvPr>
            <p:ph type="dt" sz="quarter" idx="10"/>
          </p:nvPr>
        </p:nvSpPr>
        <p:spPr>
          <a:xfrm>
            <a:off x="7197725" y="6669088"/>
            <a:ext cx="1335088" cy="188912"/>
          </a:xfrm>
          <a:prstGeom prst="rect">
            <a:avLst/>
          </a:prstGeom>
        </p:spPr>
        <p:txBody>
          <a:bodyPr/>
          <a:lstStyle>
            <a:lvl1pPr>
              <a:defRPr>
                <a:cs typeface="Arial" charset="0"/>
              </a:defRPr>
            </a:lvl1pPr>
          </a:lstStyle>
          <a:p>
            <a:pPr>
              <a:defRPr/>
            </a:pPr>
            <a:endParaRPr lang="en-GB"/>
          </a:p>
        </p:txBody>
      </p:sp>
      <p:sp>
        <p:nvSpPr>
          <p:cNvPr id="8" name="Fußzeilenplatzhalter 4"/>
          <p:cNvSpPr>
            <a:spLocks noGrp="1"/>
          </p:cNvSpPr>
          <p:nvPr>
            <p:ph type="ftr" sz="quarter" idx="11"/>
          </p:nvPr>
        </p:nvSpPr>
        <p:spPr>
          <a:xfrm>
            <a:off x="0" y="6669088"/>
            <a:ext cx="7197725" cy="188912"/>
          </a:xfrm>
        </p:spPr>
        <p:txBody>
          <a:bodyPr/>
          <a:lstStyle>
            <a:lvl1pPr>
              <a:defRPr>
                <a:cs typeface="Arial" charset="0"/>
              </a:defRPr>
            </a:lvl1pPr>
          </a:lstStyle>
          <a:p>
            <a:pPr>
              <a:defRPr/>
            </a:pPr>
            <a:r>
              <a:rPr lang="en-US"/>
              <a:t>INNOVATION, OPTOELECTRONICS AND NEW TECHNOLOGIES│ MAY, 2016</a:t>
            </a:r>
            <a:endParaRPr lang="en-GB"/>
          </a:p>
        </p:txBody>
      </p:sp>
      <p:sp>
        <p:nvSpPr>
          <p:cNvPr id="9" name="Foliennummernplatzhalter 5"/>
          <p:cNvSpPr>
            <a:spLocks noGrp="1"/>
          </p:cNvSpPr>
          <p:nvPr>
            <p:ph type="sldNum" sz="quarter" idx="12"/>
          </p:nvPr>
        </p:nvSpPr>
        <p:spPr>
          <a:xfrm>
            <a:off x="8532813" y="6669088"/>
            <a:ext cx="611187" cy="188912"/>
          </a:xfrm>
        </p:spPr>
        <p:txBody>
          <a:bodyPr/>
          <a:lstStyle>
            <a:lvl1pPr>
              <a:defRPr>
                <a:cs typeface="Arial" charset="0"/>
              </a:defRPr>
            </a:lvl1pPr>
          </a:lstStyle>
          <a:p>
            <a:pPr>
              <a:defRPr/>
            </a:pPr>
            <a:fld id="{DD4065E0-CF1F-4749-99F2-6134E3CAFD43}" type="slidenum">
              <a:rPr lang="en-GB"/>
              <a:pPr>
                <a:defRPr/>
              </a:pPr>
              <a:t>‹Nº›</a:t>
            </a:fld>
            <a:endParaRPr lang="en-GB"/>
          </a:p>
        </p:txBody>
      </p:sp>
      <p:pic>
        <p:nvPicPr>
          <p:cNvPr id="266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79573" y="144464"/>
            <a:ext cx="1774042" cy="94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5645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360364"/>
            <a:ext cx="8204400" cy="684000"/>
          </a:xfrm>
        </p:spPr>
        <p:txBody>
          <a:bodyPr/>
          <a:lstStyle>
            <a:lvl1pPr>
              <a:defRPr/>
            </a:lvl1pPr>
          </a:lstStyle>
          <a:p>
            <a:r>
              <a:rPr lang="de-DE" dirty="0"/>
              <a:t>Agenda</a:t>
            </a:r>
          </a:p>
        </p:txBody>
      </p:sp>
      <p:sp>
        <p:nvSpPr>
          <p:cNvPr id="5" name="Fußzeilenplatzhalter 4"/>
          <p:cNvSpPr>
            <a:spLocks noGrp="1"/>
          </p:cNvSpPr>
          <p:nvPr>
            <p:ph type="ftr" sz="quarter" idx="11"/>
          </p:nvPr>
        </p:nvSpPr>
        <p:spPr/>
        <p:txBody>
          <a:bodyPr/>
          <a:lstStyle/>
          <a:p>
            <a:r>
              <a:rPr lang="en-US"/>
              <a:t>INNOVATION, OPTOELECTRONICS AND NEW TECHNOLOGIES│ MAY, 2016</a:t>
            </a:r>
            <a:endParaRPr lang="de-DE"/>
          </a:p>
        </p:txBody>
      </p:sp>
      <p:sp>
        <p:nvSpPr>
          <p:cNvPr id="6" name="Foliennummernplatzhalter 5"/>
          <p:cNvSpPr>
            <a:spLocks noGrp="1"/>
          </p:cNvSpPr>
          <p:nvPr>
            <p:ph type="sldNum" sz="quarter" idx="12"/>
          </p:nvPr>
        </p:nvSpPr>
        <p:spPr/>
        <p:txBody>
          <a:bodyPr/>
          <a:lstStyle/>
          <a:p>
            <a:fld id="{68A8039C-867F-E04C-A141-D8F6CB4F57B5}" type="slidenum">
              <a:rPr lang="de-DE" smtClean="0"/>
              <a:pPr/>
              <a:t>‹Nº›</a:t>
            </a:fld>
            <a:endParaRPr lang="de-DE"/>
          </a:p>
        </p:txBody>
      </p:sp>
      <p:sp>
        <p:nvSpPr>
          <p:cNvPr id="7" name="Textplatzhalter 6"/>
          <p:cNvSpPr>
            <a:spLocks noGrp="1"/>
          </p:cNvSpPr>
          <p:nvPr>
            <p:ph type="body" sz="quarter" idx="13"/>
          </p:nvPr>
        </p:nvSpPr>
        <p:spPr>
          <a:xfrm>
            <a:off x="466724" y="1368000"/>
            <a:ext cx="8204400" cy="4788000"/>
          </a:xfrm>
          <a:prstGeom prst="rect">
            <a:avLst/>
          </a:prstGeom>
        </p:spPr>
        <p:txBody>
          <a:bodyPr/>
          <a:lstStyle>
            <a:lvl1pPr marL="360000" indent="-360000">
              <a:buClr>
                <a:schemeClr val="bg2"/>
              </a:buClr>
              <a:buFont typeface="+mj-lt"/>
              <a:buAutoNum type="arabicPeriod"/>
              <a:defRPr/>
            </a:lvl1pPr>
          </a:lstStyle>
          <a:p>
            <a:pPr lvl="0"/>
            <a:r>
              <a:rPr lang="de-DE"/>
              <a:t>Textmasterformate durch Klicken bearbeiten</a:t>
            </a:r>
          </a:p>
        </p:txBody>
      </p:sp>
      <p:pic>
        <p:nvPicPr>
          <p:cNvPr id="8" name="7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3907" y="351194"/>
            <a:ext cx="1541299" cy="738396"/>
          </a:xfrm>
          <a:prstGeom prst="rect">
            <a:avLst/>
          </a:prstGeom>
        </p:spPr>
      </p:pic>
      <p:sp>
        <p:nvSpPr>
          <p:cNvPr id="9" name="Rectángulo 8"/>
          <p:cNvSpPr/>
          <p:nvPr userDrawn="1"/>
        </p:nvSpPr>
        <p:spPr>
          <a:xfrm>
            <a:off x="148331" y="1043824"/>
            <a:ext cx="8995669" cy="923330"/>
          </a:xfrm>
          <a:prstGeom prst="rect">
            <a:avLst/>
          </a:prstGeom>
          <a:noFill/>
        </p:spPr>
        <p:txBody>
          <a:bodyPr wrap="none" lIns="91440" tIns="45720" rIns="91440" bIns="45720">
            <a:spAutoFit/>
          </a:bodyPr>
          <a:lstStyle/>
          <a:p>
            <a:pPr algn="ctr"/>
            <a:r>
              <a:rPr lang="es-ES" sz="5400" b="1" cap="none" spc="0" dirty="0">
                <a:ln w="12700" cmpd="sng">
                  <a:solidFill>
                    <a:srgbClr val="FF0000"/>
                  </a:solidFill>
                  <a:prstDash val="solid"/>
                </a:ln>
                <a:gradFill>
                  <a:gsLst>
                    <a:gs pos="0">
                      <a:srgbClr val="FF0000"/>
                    </a:gs>
                    <a:gs pos="93000">
                      <a:schemeClr val="accent4">
                        <a:lumMod val="60000"/>
                        <a:lumOff val="40000"/>
                      </a:schemeClr>
                    </a:gs>
                    <a:gs pos="87000">
                      <a:schemeClr val="accent4">
                        <a:lumMod val="20000"/>
                        <a:lumOff val="80000"/>
                      </a:schemeClr>
                    </a:gs>
                  </a:gsLst>
                  <a:lin ang="5400000"/>
                </a:gradFill>
                <a:effectLst/>
              </a:rPr>
              <a:t>FOR INTERNAL USE ONLY</a:t>
            </a:r>
          </a:p>
        </p:txBody>
      </p:sp>
    </p:spTree>
    <p:extLst>
      <p:ext uri="{BB962C8B-B14F-4D97-AF65-F5344CB8AC3E}">
        <p14:creationId xmlns:p14="http://schemas.microsoft.com/office/powerpoint/2010/main" val="2930902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elfolie">
    <p:spTree>
      <p:nvGrpSpPr>
        <p:cNvPr id="1" name=""/>
        <p:cNvGrpSpPr/>
        <p:nvPr/>
      </p:nvGrpSpPr>
      <p:grpSpPr>
        <a:xfrm>
          <a:off x="0" y="0"/>
          <a:ext cx="0" cy="0"/>
          <a:chOff x="0" y="0"/>
          <a:chExt cx="0" cy="0"/>
        </a:xfrm>
      </p:grpSpPr>
      <p:sp>
        <p:nvSpPr>
          <p:cNvPr id="4" name="Line 12"/>
          <p:cNvSpPr>
            <a:spLocks noChangeShapeType="1"/>
          </p:cNvSpPr>
          <p:nvPr userDrawn="1"/>
        </p:nvSpPr>
        <p:spPr bwMode="auto">
          <a:xfrm flipV="1">
            <a:off x="466725" y="165100"/>
            <a:ext cx="6704013" cy="1588"/>
          </a:xfrm>
          <a:prstGeom prst="line">
            <a:avLst/>
          </a:prstGeom>
          <a:noFill/>
          <a:ln w="3175">
            <a:solidFill>
              <a:srgbClr val="000000"/>
            </a:solidFill>
            <a:round/>
            <a:headEnd/>
            <a:tailEnd/>
          </a:ln>
        </p:spPr>
        <p:txBody>
          <a:bodyPr/>
          <a:lstStyle/>
          <a:p>
            <a:pPr>
              <a:defRPr/>
            </a:pPr>
            <a:endParaRPr lang="es-ES" sz="1800">
              <a:cs typeface="+mn-cs"/>
            </a:endParaRPr>
          </a:p>
        </p:txBody>
      </p:sp>
      <p:sp>
        <p:nvSpPr>
          <p:cNvPr id="5" name="Line 50"/>
          <p:cNvSpPr>
            <a:spLocks noChangeShapeType="1"/>
          </p:cNvSpPr>
          <p:nvPr userDrawn="1"/>
        </p:nvSpPr>
        <p:spPr bwMode="auto">
          <a:xfrm>
            <a:off x="0" y="1177925"/>
            <a:ext cx="9144000" cy="0"/>
          </a:xfrm>
          <a:prstGeom prst="line">
            <a:avLst/>
          </a:prstGeom>
          <a:noFill/>
          <a:ln w="50800">
            <a:solidFill>
              <a:srgbClr val="004494"/>
            </a:solidFill>
            <a:round/>
            <a:headEnd/>
            <a:tailEnd/>
          </a:ln>
        </p:spPr>
        <p:txBody>
          <a:bodyPr/>
          <a:lstStyle/>
          <a:p>
            <a:pPr>
              <a:defRPr/>
            </a:pPr>
            <a:endParaRPr lang="es-ES" sz="1800">
              <a:cs typeface="+mn-cs"/>
            </a:endParaRPr>
          </a:p>
        </p:txBody>
      </p:sp>
      <p:sp>
        <p:nvSpPr>
          <p:cNvPr id="350211" name="Rectangle 3"/>
          <p:cNvSpPr>
            <a:spLocks noGrp="1" noChangeArrowheads="1"/>
          </p:cNvSpPr>
          <p:nvPr>
            <p:ph type="ctrTitle"/>
          </p:nvPr>
        </p:nvSpPr>
        <p:spPr>
          <a:xfrm>
            <a:off x="466725" y="3357563"/>
            <a:ext cx="8205788" cy="468312"/>
          </a:xfrm>
        </p:spPr>
        <p:txBody>
          <a:bodyPr rIns="0" bIns="0" anchor="t"/>
          <a:lstStyle>
            <a:lvl1pPr>
              <a:defRPr sz="2800"/>
            </a:lvl1pPr>
          </a:lstStyle>
          <a:p>
            <a:r>
              <a:rPr lang="es-ES"/>
              <a:t>Haga clic para modificar el estilo de título del patrón</a:t>
            </a:r>
            <a:endParaRPr lang="en-GB"/>
          </a:p>
        </p:txBody>
      </p:sp>
      <p:sp>
        <p:nvSpPr>
          <p:cNvPr id="7" name="Datumsplatzhalter 3"/>
          <p:cNvSpPr>
            <a:spLocks noGrp="1"/>
          </p:cNvSpPr>
          <p:nvPr>
            <p:ph type="dt" sz="quarter" idx="10"/>
          </p:nvPr>
        </p:nvSpPr>
        <p:spPr>
          <a:xfrm>
            <a:off x="7197725" y="6669088"/>
            <a:ext cx="1335088" cy="188912"/>
          </a:xfrm>
          <a:prstGeom prst="rect">
            <a:avLst/>
          </a:prstGeom>
        </p:spPr>
        <p:txBody>
          <a:bodyPr/>
          <a:lstStyle>
            <a:lvl1pPr>
              <a:defRPr>
                <a:cs typeface="Arial" charset="0"/>
              </a:defRPr>
            </a:lvl1pPr>
          </a:lstStyle>
          <a:p>
            <a:pPr>
              <a:defRPr/>
            </a:pPr>
            <a:endParaRPr lang="en-GB"/>
          </a:p>
        </p:txBody>
      </p:sp>
      <p:sp>
        <p:nvSpPr>
          <p:cNvPr id="8" name="Fußzeilenplatzhalter 4"/>
          <p:cNvSpPr>
            <a:spLocks noGrp="1"/>
          </p:cNvSpPr>
          <p:nvPr>
            <p:ph type="ftr" sz="quarter" idx="11"/>
          </p:nvPr>
        </p:nvSpPr>
        <p:spPr>
          <a:xfrm>
            <a:off x="0" y="6669088"/>
            <a:ext cx="7197725" cy="188912"/>
          </a:xfrm>
        </p:spPr>
        <p:txBody>
          <a:bodyPr/>
          <a:lstStyle>
            <a:lvl1pPr>
              <a:defRPr>
                <a:cs typeface="Arial" charset="0"/>
              </a:defRPr>
            </a:lvl1pPr>
          </a:lstStyle>
          <a:p>
            <a:pPr>
              <a:defRPr/>
            </a:pPr>
            <a:r>
              <a:rPr lang="en-US"/>
              <a:t>INNOVATION, OPTOELECTRONICS AND NEW TECHNOLOGIES│ MAY, 2016</a:t>
            </a:r>
            <a:endParaRPr lang="en-GB"/>
          </a:p>
        </p:txBody>
      </p:sp>
      <p:sp>
        <p:nvSpPr>
          <p:cNvPr id="9" name="Foliennummernplatzhalter 5"/>
          <p:cNvSpPr>
            <a:spLocks noGrp="1"/>
          </p:cNvSpPr>
          <p:nvPr>
            <p:ph type="sldNum" sz="quarter" idx="12"/>
          </p:nvPr>
        </p:nvSpPr>
        <p:spPr>
          <a:xfrm>
            <a:off x="8532813" y="6669088"/>
            <a:ext cx="611187" cy="188912"/>
          </a:xfrm>
        </p:spPr>
        <p:txBody>
          <a:bodyPr/>
          <a:lstStyle>
            <a:lvl1pPr>
              <a:defRPr>
                <a:cs typeface="Arial" charset="0"/>
              </a:defRPr>
            </a:lvl1pPr>
          </a:lstStyle>
          <a:p>
            <a:pPr>
              <a:defRPr/>
            </a:pPr>
            <a:fld id="{DD4065E0-CF1F-4749-99F2-6134E3CAFD43}" type="slidenum">
              <a:rPr lang="en-GB"/>
              <a:pPr>
                <a:defRPr/>
              </a:pPr>
              <a:t>‹Nº›</a:t>
            </a:fld>
            <a:endParaRPr lang="en-GB"/>
          </a:p>
        </p:txBody>
      </p:sp>
      <p:pic>
        <p:nvPicPr>
          <p:cNvPr id="266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79573" y="144464"/>
            <a:ext cx="1774042" cy="94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544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elfolie">
    <p:spTree>
      <p:nvGrpSpPr>
        <p:cNvPr id="1" name=""/>
        <p:cNvGrpSpPr/>
        <p:nvPr/>
      </p:nvGrpSpPr>
      <p:grpSpPr>
        <a:xfrm>
          <a:off x="0" y="0"/>
          <a:ext cx="0" cy="0"/>
          <a:chOff x="0" y="0"/>
          <a:chExt cx="0" cy="0"/>
        </a:xfrm>
      </p:grpSpPr>
      <p:sp>
        <p:nvSpPr>
          <p:cNvPr id="4" name="Line 12"/>
          <p:cNvSpPr>
            <a:spLocks noChangeShapeType="1"/>
          </p:cNvSpPr>
          <p:nvPr userDrawn="1"/>
        </p:nvSpPr>
        <p:spPr bwMode="auto">
          <a:xfrm flipV="1">
            <a:off x="466725" y="165100"/>
            <a:ext cx="6704013" cy="1588"/>
          </a:xfrm>
          <a:prstGeom prst="line">
            <a:avLst/>
          </a:prstGeom>
          <a:noFill/>
          <a:ln w="3175">
            <a:solidFill>
              <a:srgbClr val="000000"/>
            </a:solidFill>
            <a:round/>
            <a:headEnd/>
            <a:tailEnd/>
          </a:ln>
        </p:spPr>
        <p:txBody>
          <a:bodyPr/>
          <a:lstStyle/>
          <a:p>
            <a:pPr>
              <a:defRPr/>
            </a:pPr>
            <a:endParaRPr lang="es-ES" sz="1800">
              <a:cs typeface="+mn-cs"/>
            </a:endParaRPr>
          </a:p>
        </p:txBody>
      </p:sp>
      <p:sp>
        <p:nvSpPr>
          <p:cNvPr id="5" name="Line 50"/>
          <p:cNvSpPr>
            <a:spLocks noChangeShapeType="1"/>
          </p:cNvSpPr>
          <p:nvPr userDrawn="1"/>
        </p:nvSpPr>
        <p:spPr bwMode="auto">
          <a:xfrm>
            <a:off x="0" y="1177925"/>
            <a:ext cx="9144000" cy="0"/>
          </a:xfrm>
          <a:prstGeom prst="line">
            <a:avLst/>
          </a:prstGeom>
          <a:noFill/>
          <a:ln w="50800">
            <a:solidFill>
              <a:srgbClr val="004494"/>
            </a:solidFill>
            <a:round/>
            <a:headEnd/>
            <a:tailEnd/>
          </a:ln>
        </p:spPr>
        <p:txBody>
          <a:bodyPr/>
          <a:lstStyle/>
          <a:p>
            <a:pPr>
              <a:defRPr/>
            </a:pPr>
            <a:endParaRPr lang="es-ES" sz="1800">
              <a:cs typeface="+mn-cs"/>
            </a:endParaRPr>
          </a:p>
        </p:txBody>
      </p:sp>
      <p:sp>
        <p:nvSpPr>
          <p:cNvPr id="350211" name="Rectangle 3"/>
          <p:cNvSpPr>
            <a:spLocks noGrp="1" noChangeArrowheads="1"/>
          </p:cNvSpPr>
          <p:nvPr>
            <p:ph type="ctrTitle"/>
          </p:nvPr>
        </p:nvSpPr>
        <p:spPr>
          <a:xfrm>
            <a:off x="466725" y="3357563"/>
            <a:ext cx="8205788" cy="468312"/>
          </a:xfrm>
        </p:spPr>
        <p:txBody>
          <a:bodyPr rIns="0" bIns="0" anchor="t"/>
          <a:lstStyle>
            <a:lvl1pPr>
              <a:defRPr sz="2800"/>
            </a:lvl1pPr>
          </a:lstStyle>
          <a:p>
            <a:r>
              <a:rPr lang="es-ES"/>
              <a:t>Haga clic para modificar el estilo de título del patrón</a:t>
            </a:r>
            <a:endParaRPr lang="en-GB"/>
          </a:p>
        </p:txBody>
      </p:sp>
      <p:sp>
        <p:nvSpPr>
          <p:cNvPr id="7" name="Datumsplatzhalter 3"/>
          <p:cNvSpPr>
            <a:spLocks noGrp="1"/>
          </p:cNvSpPr>
          <p:nvPr>
            <p:ph type="dt" sz="quarter" idx="10"/>
          </p:nvPr>
        </p:nvSpPr>
        <p:spPr>
          <a:xfrm>
            <a:off x="7197725" y="6669088"/>
            <a:ext cx="1335088" cy="188912"/>
          </a:xfrm>
          <a:prstGeom prst="rect">
            <a:avLst/>
          </a:prstGeom>
        </p:spPr>
        <p:txBody>
          <a:bodyPr/>
          <a:lstStyle>
            <a:lvl1pPr>
              <a:defRPr>
                <a:cs typeface="Arial" charset="0"/>
              </a:defRPr>
            </a:lvl1pPr>
          </a:lstStyle>
          <a:p>
            <a:pPr>
              <a:defRPr/>
            </a:pPr>
            <a:endParaRPr lang="en-GB"/>
          </a:p>
        </p:txBody>
      </p:sp>
      <p:sp>
        <p:nvSpPr>
          <p:cNvPr id="8" name="Fußzeilenplatzhalter 4"/>
          <p:cNvSpPr>
            <a:spLocks noGrp="1"/>
          </p:cNvSpPr>
          <p:nvPr>
            <p:ph type="ftr" sz="quarter" idx="11"/>
          </p:nvPr>
        </p:nvSpPr>
        <p:spPr>
          <a:xfrm>
            <a:off x="0" y="6669088"/>
            <a:ext cx="7197725" cy="188912"/>
          </a:xfrm>
        </p:spPr>
        <p:txBody>
          <a:bodyPr/>
          <a:lstStyle>
            <a:lvl1pPr>
              <a:defRPr>
                <a:cs typeface="Arial" charset="0"/>
              </a:defRPr>
            </a:lvl1pPr>
          </a:lstStyle>
          <a:p>
            <a:pPr>
              <a:defRPr/>
            </a:pPr>
            <a:r>
              <a:rPr lang="en-US"/>
              <a:t>INNOVATION, OPTOELECTRONICS AND NEW TECHNOLOGIES│ MAY, 2016</a:t>
            </a:r>
            <a:endParaRPr lang="en-GB"/>
          </a:p>
        </p:txBody>
      </p:sp>
      <p:sp>
        <p:nvSpPr>
          <p:cNvPr id="9" name="Foliennummernplatzhalter 5"/>
          <p:cNvSpPr>
            <a:spLocks noGrp="1"/>
          </p:cNvSpPr>
          <p:nvPr>
            <p:ph type="sldNum" sz="quarter" idx="12"/>
          </p:nvPr>
        </p:nvSpPr>
        <p:spPr>
          <a:xfrm>
            <a:off x="8532813" y="6669088"/>
            <a:ext cx="611187" cy="188912"/>
          </a:xfrm>
        </p:spPr>
        <p:txBody>
          <a:bodyPr/>
          <a:lstStyle>
            <a:lvl1pPr>
              <a:defRPr>
                <a:cs typeface="Arial" charset="0"/>
              </a:defRPr>
            </a:lvl1pPr>
          </a:lstStyle>
          <a:p>
            <a:pPr>
              <a:defRPr/>
            </a:pPr>
            <a:fld id="{DD4065E0-CF1F-4749-99F2-6134E3CAFD43}" type="slidenum">
              <a:rPr lang="en-GB"/>
              <a:pPr>
                <a:defRPr/>
              </a:pPr>
              <a:t>‹Nº›</a:t>
            </a:fld>
            <a:endParaRPr lang="en-GB"/>
          </a:p>
        </p:txBody>
      </p:sp>
      <p:pic>
        <p:nvPicPr>
          <p:cNvPr id="266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79573" y="144464"/>
            <a:ext cx="1774042" cy="94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222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elfolie">
    <p:spTree>
      <p:nvGrpSpPr>
        <p:cNvPr id="1" name=""/>
        <p:cNvGrpSpPr/>
        <p:nvPr/>
      </p:nvGrpSpPr>
      <p:grpSpPr>
        <a:xfrm>
          <a:off x="0" y="0"/>
          <a:ext cx="0" cy="0"/>
          <a:chOff x="0" y="0"/>
          <a:chExt cx="0" cy="0"/>
        </a:xfrm>
      </p:grpSpPr>
      <p:sp>
        <p:nvSpPr>
          <p:cNvPr id="4" name="Line 12"/>
          <p:cNvSpPr>
            <a:spLocks noChangeShapeType="1"/>
          </p:cNvSpPr>
          <p:nvPr userDrawn="1"/>
        </p:nvSpPr>
        <p:spPr bwMode="auto">
          <a:xfrm flipV="1">
            <a:off x="466725" y="165100"/>
            <a:ext cx="6704013" cy="1588"/>
          </a:xfrm>
          <a:prstGeom prst="line">
            <a:avLst/>
          </a:prstGeom>
          <a:noFill/>
          <a:ln w="3175">
            <a:solidFill>
              <a:srgbClr val="000000"/>
            </a:solidFill>
            <a:round/>
            <a:headEnd/>
            <a:tailEnd/>
          </a:ln>
        </p:spPr>
        <p:txBody>
          <a:bodyPr/>
          <a:lstStyle/>
          <a:p>
            <a:pPr>
              <a:defRPr/>
            </a:pPr>
            <a:endParaRPr lang="es-ES" sz="1800">
              <a:cs typeface="+mn-cs"/>
            </a:endParaRPr>
          </a:p>
        </p:txBody>
      </p:sp>
      <p:sp>
        <p:nvSpPr>
          <p:cNvPr id="5" name="Line 50"/>
          <p:cNvSpPr>
            <a:spLocks noChangeShapeType="1"/>
          </p:cNvSpPr>
          <p:nvPr userDrawn="1"/>
        </p:nvSpPr>
        <p:spPr bwMode="auto">
          <a:xfrm>
            <a:off x="0" y="1177925"/>
            <a:ext cx="9144000" cy="0"/>
          </a:xfrm>
          <a:prstGeom prst="line">
            <a:avLst/>
          </a:prstGeom>
          <a:noFill/>
          <a:ln w="50800">
            <a:solidFill>
              <a:srgbClr val="004494"/>
            </a:solidFill>
            <a:round/>
            <a:headEnd/>
            <a:tailEnd/>
          </a:ln>
        </p:spPr>
        <p:txBody>
          <a:bodyPr/>
          <a:lstStyle/>
          <a:p>
            <a:pPr>
              <a:defRPr/>
            </a:pPr>
            <a:endParaRPr lang="es-ES" sz="1800">
              <a:cs typeface="+mn-cs"/>
            </a:endParaRPr>
          </a:p>
        </p:txBody>
      </p:sp>
      <p:sp>
        <p:nvSpPr>
          <p:cNvPr id="350211" name="Rectangle 3"/>
          <p:cNvSpPr>
            <a:spLocks noGrp="1" noChangeArrowheads="1"/>
          </p:cNvSpPr>
          <p:nvPr>
            <p:ph type="ctrTitle"/>
          </p:nvPr>
        </p:nvSpPr>
        <p:spPr>
          <a:xfrm>
            <a:off x="466725" y="3357563"/>
            <a:ext cx="8205788" cy="468312"/>
          </a:xfrm>
        </p:spPr>
        <p:txBody>
          <a:bodyPr rIns="0" bIns="0" anchor="t"/>
          <a:lstStyle>
            <a:lvl1pPr>
              <a:defRPr sz="2800"/>
            </a:lvl1pPr>
          </a:lstStyle>
          <a:p>
            <a:r>
              <a:rPr lang="es-ES"/>
              <a:t>Haga clic para modificar el estilo de título del patrón</a:t>
            </a:r>
            <a:endParaRPr lang="en-GB"/>
          </a:p>
        </p:txBody>
      </p:sp>
      <p:sp>
        <p:nvSpPr>
          <p:cNvPr id="7" name="Datumsplatzhalter 3"/>
          <p:cNvSpPr>
            <a:spLocks noGrp="1"/>
          </p:cNvSpPr>
          <p:nvPr>
            <p:ph type="dt" sz="quarter" idx="10"/>
          </p:nvPr>
        </p:nvSpPr>
        <p:spPr>
          <a:xfrm>
            <a:off x="7197725" y="6669088"/>
            <a:ext cx="1335088" cy="188912"/>
          </a:xfrm>
          <a:prstGeom prst="rect">
            <a:avLst/>
          </a:prstGeom>
        </p:spPr>
        <p:txBody>
          <a:bodyPr/>
          <a:lstStyle>
            <a:lvl1pPr>
              <a:defRPr>
                <a:cs typeface="Arial" charset="0"/>
              </a:defRPr>
            </a:lvl1pPr>
          </a:lstStyle>
          <a:p>
            <a:pPr>
              <a:defRPr/>
            </a:pPr>
            <a:endParaRPr lang="en-GB"/>
          </a:p>
        </p:txBody>
      </p:sp>
      <p:sp>
        <p:nvSpPr>
          <p:cNvPr id="8" name="Fußzeilenplatzhalter 4"/>
          <p:cNvSpPr>
            <a:spLocks noGrp="1"/>
          </p:cNvSpPr>
          <p:nvPr>
            <p:ph type="ftr" sz="quarter" idx="11"/>
          </p:nvPr>
        </p:nvSpPr>
        <p:spPr>
          <a:xfrm>
            <a:off x="0" y="6669088"/>
            <a:ext cx="7197725" cy="188912"/>
          </a:xfrm>
        </p:spPr>
        <p:txBody>
          <a:bodyPr/>
          <a:lstStyle>
            <a:lvl1pPr>
              <a:defRPr>
                <a:cs typeface="Arial" charset="0"/>
              </a:defRPr>
            </a:lvl1pPr>
          </a:lstStyle>
          <a:p>
            <a:pPr>
              <a:defRPr/>
            </a:pPr>
            <a:r>
              <a:rPr lang="en-US"/>
              <a:t>INNOVATION, OPTOELECTRONICS AND NEW TECHNOLOGIES│ MAY, 2016</a:t>
            </a:r>
            <a:endParaRPr lang="en-GB"/>
          </a:p>
        </p:txBody>
      </p:sp>
      <p:sp>
        <p:nvSpPr>
          <p:cNvPr id="9" name="Foliennummernplatzhalter 5"/>
          <p:cNvSpPr>
            <a:spLocks noGrp="1"/>
          </p:cNvSpPr>
          <p:nvPr>
            <p:ph type="sldNum" sz="quarter" idx="12"/>
          </p:nvPr>
        </p:nvSpPr>
        <p:spPr>
          <a:xfrm>
            <a:off x="8532813" y="6669088"/>
            <a:ext cx="611187" cy="188912"/>
          </a:xfrm>
        </p:spPr>
        <p:txBody>
          <a:bodyPr/>
          <a:lstStyle>
            <a:lvl1pPr>
              <a:defRPr>
                <a:cs typeface="Arial" charset="0"/>
              </a:defRPr>
            </a:lvl1pPr>
          </a:lstStyle>
          <a:p>
            <a:pPr>
              <a:defRPr/>
            </a:pPr>
            <a:fld id="{DD4065E0-CF1F-4749-99F2-6134E3CAFD43}" type="slidenum">
              <a:rPr lang="en-GB"/>
              <a:pPr>
                <a:defRPr/>
              </a:pPr>
              <a:t>‹Nº›</a:t>
            </a:fld>
            <a:endParaRPr lang="en-GB"/>
          </a:p>
        </p:txBody>
      </p:sp>
      <p:pic>
        <p:nvPicPr>
          <p:cNvPr id="266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79573" y="144464"/>
            <a:ext cx="1774042" cy="94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927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7_Titelfolie">
    <p:spTree>
      <p:nvGrpSpPr>
        <p:cNvPr id="1" name=""/>
        <p:cNvGrpSpPr/>
        <p:nvPr/>
      </p:nvGrpSpPr>
      <p:grpSpPr>
        <a:xfrm>
          <a:off x="0" y="0"/>
          <a:ext cx="0" cy="0"/>
          <a:chOff x="0" y="0"/>
          <a:chExt cx="0" cy="0"/>
        </a:xfrm>
      </p:grpSpPr>
      <p:sp>
        <p:nvSpPr>
          <p:cNvPr id="4" name="Line 12"/>
          <p:cNvSpPr>
            <a:spLocks noChangeShapeType="1"/>
          </p:cNvSpPr>
          <p:nvPr userDrawn="1"/>
        </p:nvSpPr>
        <p:spPr bwMode="auto">
          <a:xfrm flipV="1">
            <a:off x="466725" y="165100"/>
            <a:ext cx="6704013" cy="1588"/>
          </a:xfrm>
          <a:prstGeom prst="line">
            <a:avLst/>
          </a:prstGeom>
          <a:noFill/>
          <a:ln w="3175">
            <a:solidFill>
              <a:srgbClr val="000000"/>
            </a:solidFill>
            <a:round/>
            <a:headEnd/>
            <a:tailEnd/>
          </a:ln>
        </p:spPr>
        <p:txBody>
          <a:bodyPr/>
          <a:lstStyle/>
          <a:p>
            <a:pPr>
              <a:defRPr/>
            </a:pPr>
            <a:endParaRPr lang="es-ES" sz="1800">
              <a:cs typeface="+mn-cs"/>
            </a:endParaRPr>
          </a:p>
        </p:txBody>
      </p:sp>
      <p:sp>
        <p:nvSpPr>
          <p:cNvPr id="5" name="Line 50"/>
          <p:cNvSpPr>
            <a:spLocks noChangeShapeType="1"/>
          </p:cNvSpPr>
          <p:nvPr userDrawn="1"/>
        </p:nvSpPr>
        <p:spPr bwMode="auto">
          <a:xfrm>
            <a:off x="0" y="1177925"/>
            <a:ext cx="9144000" cy="0"/>
          </a:xfrm>
          <a:prstGeom prst="line">
            <a:avLst/>
          </a:prstGeom>
          <a:noFill/>
          <a:ln w="50800">
            <a:solidFill>
              <a:srgbClr val="004494"/>
            </a:solidFill>
            <a:round/>
            <a:headEnd/>
            <a:tailEnd/>
          </a:ln>
        </p:spPr>
        <p:txBody>
          <a:bodyPr/>
          <a:lstStyle/>
          <a:p>
            <a:pPr>
              <a:defRPr/>
            </a:pPr>
            <a:endParaRPr lang="es-ES" sz="1800">
              <a:cs typeface="+mn-cs"/>
            </a:endParaRPr>
          </a:p>
        </p:txBody>
      </p:sp>
      <p:sp>
        <p:nvSpPr>
          <p:cNvPr id="350211" name="Rectangle 3"/>
          <p:cNvSpPr>
            <a:spLocks noGrp="1" noChangeArrowheads="1"/>
          </p:cNvSpPr>
          <p:nvPr>
            <p:ph type="ctrTitle"/>
          </p:nvPr>
        </p:nvSpPr>
        <p:spPr>
          <a:xfrm>
            <a:off x="466725" y="3357563"/>
            <a:ext cx="8205788" cy="468312"/>
          </a:xfrm>
        </p:spPr>
        <p:txBody>
          <a:bodyPr rIns="0" bIns="0" anchor="t"/>
          <a:lstStyle>
            <a:lvl1pPr>
              <a:defRPr sz="2800"/>
            </a:lvl1pPr>
          </a:lstStyle>
          <a:p>
            <a:r>
              <a:rPr lang="es-ES"/>
              <a:t>Haga clic para modificar el estilo de título del patrón</a:t>
            </a:r>
            <a:endParaRPr lang="en-GB"/>
          </a:p>
        </p:txBody>
      </p:sp>
      <p:sp>
        <p:nvSpPr>
          <p:cNvPr id="350215" name="Rectangle 7"/>
          <p:cNvSpPr>
            <a:spLocks noGrp="1" noChangeArrowheads="1"/>
          </p:cNvSpPr>
          <p:nvPr>
            <p:ph type="subTitle" idx="1"/>
          </p:nvPr>
        </p:nvSpPr>
        <p:spPr>
          <a:xfrm>
            <a:off x="466725" y="3825875"/>
            <a:ext cx="8205788" cy="719138"/>
          </a:xfrm>
        </p:spPr>
        <p:txBody>
          <a:bodyPr/>
          <a:lstStyle>
            <a:lvl1pPr marL="0" indent="0">
              <a:buFont typeface="Wingdings" pitchFamily="2" charset="2"/>
              <a:buNone/>
              <a:tabLst>
                <a:tab pos="266700" algn="l"/>
                <a:tab pos="1619250" algn="l"/>
              </a:tabLst>
              <a:defRPr/>
            </a:lvl1pPr>
          </a:lstStyle>
          <a:p>
            <a:r>
              <a:rPr lang="es-ES"/>
              <a:t>Haga clic para modificar el estilo de subtítulo del patrón</a:t>
            </a:r>
            <a:endParaRPr lang="en-GB"/>
          </a:p>
        </p:txBody>
      </p:sp>
      <p:sp>
        <p:nvSpPr>
          <p:cNvPr id="7" name="Datumsplatzhalter 3"/>
          <p:cNvSpPr>
            <a:spLocks noGrp="1"/>
          </p:cNvSpPr>
          <p:nvPr>
            <p:ph type="dt" sz="quarter" idx="10"/>
          </p:nvPr>
        </p:nvSpPr>
        <p:spPr>
          <a:xfrm>
            <a:off x="7197725" y="6669088"/>
            <a:ext cx="1335088" cy="188912"/>
          </a:xfrm>
          <a:prstGeom prst="rect">
            <a:avLst/>
          </a:prstGeom>
        </p:spPr>
        <p:txBody>
          <a:bodyPr/>
          <a:lstStyle>
            <a:lvl1pPr>
              <a:defRPr>
                <a:cs typeface="Arial" charset="0"/>
              </a:defRPr>
            </a:lvl1pPr>
          </a:lstStyle>
          <a:p>
            <a:pPr>
              <a:defRPr/>
            </a:pPr>
            <a:endParaRPr lang="en-GB"/>
          </a:p>
        </p:txBody>
      </p:sp>
      <p:sp>
        <p:nvSpPr>
          <p:cNvPr id="8" name="Fußzeilenplatzhalter 4"/>
          <p:cNvSpPr>
            <a:spLocks noGrp="1"/>
          </p:cNvSpPr>
          <p:nvPr>
            <p:ph type="ftr" sz="quarter" idx="11"/>
          </p:nvPr>
        </p:nvSpPr>
        <p:spPr>
          <a:xfrm>
            <a:off x="0" y="6669088"/>
            <a:ext cx="7197725" cy="188912"/>
          </a:xfrm>
        </p:spPr>
        <p:txBody>
          <a:bodyPr/>
          <a:lstStyle>
            <a:lvl1pPr>
              <a:defRPr>
                <a:cs typeface="Arial" charset="0"/>
              </a:defRPr>
            </a:lvl1pPr>
          </a:lstStyle>
          <a:p>
            <a:pPr>
              <a:defRPr/>
            </a:pPr>
            <a:r>
              <a:rPr lang="en-US"/>
              <a:t>INNOVATION, OPTOELECTRONICS AND NEW TECHNOLOGIES│ MAY, 2016</a:t>
            </a:r>
            <a:endParaRPr lang="en-GB"/>
          </a:p>
        </p:txBody>
      </p:sp>
      <p:sp>
        <p:nvSpPr>
          <p:cNvPr id="9" name="Foliennummernplatzhalter 5"/>
          <p:cNvSpPr>
            <a:spLocks noGrp="1"/>
          </p:cNvSpPr>
          <p:nvPr>
            <p:ph type="sldNum" sz="quarter" idx="12"/>
          </p:nvPr>
        </p:nvSpPr>
        <p:spPr>
          <a:xfrm>
            <a:off x="8532813" y="6669088"/>
            <a:ext cx="611187" cy="188912"/>
          </a:xfrm>
        </p:spPr>
        <p:txBody>
          <a:bodyPr/>
          <a:lstStyle>
            <a:lvl1pPr>
              <a:defRPr>
                <a:cs typeface="Arial" charset="0"/>
              </a:defRPr>
            </a:lvl1pPr>
          </a:lstStyle>
          <a:p>
            <a:pPr>
              <a:defRPr/>
            </a:pPr>
            <a:fld id="{6CF46320-0987-495A-A135-AFD182AE59DD}" type="slidenum">
              <a:rPr lang="en-GB"/>
              <a:pPr>
                <a:defRPr/>
              </a:pPr>
              <a:t>‹Nº›</a:t>
            </a:fld>
            <a:endParaRPr lang="en-GB"/>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79573" y="144464"/>
            <a:ext cx="1774042" cy="94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7470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7181850" y="6669088"/>
            <a:ext cx="1355725" cy="188912"/>
          </a:xfrm>
          <a:prstGeom prst="rect">
            <a:avLst/>
          </a:prstGeom>
        </p:spPr>
        <p:txBody>
          <a:bodyPr/>
          <a:lstStyle/>
          <a:p>
            <a:endParaRPr lang="en-GB"/>
          </a:p>
        </p:txBody>
      </p:sp>
      <p:sp>
        <p:nvSpPr>
          <p:cNvPr id="3" name="2 Marcador de pie de página"/>
          <p:cNvSpPr>
            <a:spLocks noGrp="1"/>
          </p:cNvSpPr>
          <p:nvPr>
            <p:ph type="ftr" sz="quarter" idx="11"/>
          </p:nvPr>
        </p:nvSpPr>
        <p:spPr/>
        <p:txBody>
          <a:bodyPr/>
          <a:lstStyle/>
          <a:p>
            <a:r>
              <a:rPr lang="en-US"/>
              <a:t>INNOVATION, OPTOELECTRONICS AND NEW TECHNOLOGIES│ MAY, 2016</a:t>
            </a:r>
            <a:endParaRPr lang="en-GB"/>
          </a:p>
        </p:txBody>
      </p:sp>
      <p:sp>
        <p:nvSpPr>
          <p:cNvPr id="4" name="3 Marcador de número de diapositiva"/>
          <p:cNvSpPr>
            <a:spLocks noGrp="1"/>
          </p:cNvSpPr>
          <p:nvPr>
            <p:ph type="sldNum" sz="quarter" idx="12"/>
          </p:nvPr>
        </p:nvSpPr>
        <p:spPr/>
        <p:txBody>
          <a:bodyPr/>
          <a:lstStyle/>
          <a:p>
            <a:fld id="{5C7C2598-2293-4CCB-B76C-3042DB084B98}" type="slidenum">
              <a:rPr lang="en-GB" smtClean="0"/>
              <a:pPr/>
              <a:t>‹Nº›</a:t>
            </a:fld>
            <a:endParaRPr lang="en-GB"/>
          </a:p>
        </p:txBody>
      </p:sp>
      <p:sp>
        <p:nvSpPr>
          <p:cNvPr id="5" name="1 Marcador de título"/>
          <p:cNvSpPr>
            <a:spLocks noGrp="1"/>
          </p:cNvSpPr>
          <p:nvPr>
            <p:ph type="title"/>
          </p:nvPr>
        </p:nvSpPr>
        <p:spPr bwMode="auto">
          <a:xfrm>
            <a:off x="468313" y="2872"/>
            <a:ext cx="67024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72000" numCol="1" anchor="b" anchorCtr="0" compatLnSpc="1">
            <a:prstTxWarp prst="textNoShape">
              <a:avLst/>
            </a:prstTxWarp>
          </a:bodyPr>
          <a:lstStyle/>
          <a:p>
            <a:pPr lvl="0"/>
            <a:r>
              <a:rPr lang="es-ES" altLang="en-US" dirty="0"/>
              <a:t>Haga clic para modificar el</a:t>
            </a:r>
          </a:p>
        </p:txBody>
      </p:sp>
      <p:sp>
        <p:nvSpPr>
          <p:cNvPr id="6" name="2 Marcador de texto"/>
          <p:cNvSpPr>
            <a:spLocks noGrp="1"/>
          </p:cNvSpPr>
          <p:nvPr>
            <p:ph idx="1"/>
          </p:nvPr>
        </p:nvSpPr>
        <p:spPr bwMode="auto">
          <a:xfrm>
            <a:off x="468313" y="1368425"/>
            <a:ext cx="82042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7" name="5 Marcador de número de diapositiva"/>
          <p:cNvSpPr txBox="1">
            <a:spLocks/>
          </p:cNvSpPr>
          <p:nvPr userDrawn="1"/>
        </p:nvSpPr>
        <p:spPr>
          <a:xfrm>
            <a:off x="8539163" y="6670675"/>
            <a:ext cx="608012" cy="190500"/>
          </a:xfrm>
          <a:prstGeom prst="rect">
            <a:avLst/>
          </a:prstGeom>
          <a:solidFill>
            <a:srgbClr val="4D4D4D"/>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06BC529-1803-4EB9-A4B1-ADD8D9674838}" type="slidenum">
              <a:rPr lang="es-ES" smtClean="0"/>
              <a:pPr>
                <a:defRPr/>
              </a:pPr>
              <a:t>‹Nº›</a:t>
            </a:fld>
            <a:endParaRPr lang="es-ES"/>
          </a:p>
        </p:txBody>
      </p:sp>
      <p:sp>
        <p:nvSpPr>
          <p:cNvPr id="9" name="Line 50"/>
          <p:cNvSpPr>
            <a:spLocks noChangeShapeType="1"/>
          </p:cNvSpPr>
          <p:nvPr userDrawn="1"/>
        </p:nvSpPr>
        <p:spPr bwMode="auto">
          <a:xfrm>
            <a:off x="0" y="1177925"/>
            <a:ext cx="9144000" cy="0"/>
          </a:xfrm>
          <a:prstGeom prst="line">
            <a:avLst/>
          </a:prstGeom>
          <a:noFill/>
          <a:ln w="50800">
            <a:solidFill>
              <a:srgbClr val="004494"/>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10" name="9 Imagen" descr="C:\Users\marizaga.TECNOLOGICA\Desktop\logo ATN transparente.png"/>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164288" y="116632"/>
            <a:ext cx="1927860" cy="922020"/>
          </a:xfrm>
          <a:prstGeom prst="rect">
            <a:avLst/>
          </a:prstGeom>
          <a:noFill/>
          <a:ln>
            <a:noFill/>
          </a:ln>
        </p:spPr>
      </p:pic>
    </p:spTree>
    <p:extLst>
      <p:ext uri="{BB962C8B-B14F-4D97-AF65-F5344CB8AC3E}">
        <p14:creationId xmlns:p14="http://schemas.microsoft.com/office/powerpoint/2010/main" val="130957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Titelfolie">
    <p:spTree>
      <p:nvGrpSpPr>
        <p:cNvPr id="1" name=""/>
        <p:cNvGrpSpPr/>
        <p:nvPr/>
      </p:nvGrpSpPr>
      <p:grpSpPr>
        <a:xfrm>
          <a:off x="0" y="0"/>
          <a:ext cx="0" cy="0"/>
          <a:chOff x="0" y="0"/>
          <a:chExt cx="0" cy="0"/>
        </a:xfrm>
      </p:grpSpPr>
      <p:sp>
        <p:nvSpPr>
          <p:cNvPr id="4" name="Line 12"/>
          <p:cNvSpPr>
            <a:spLocks noChangeShapeType="1"/>
          </p:cNvSpPr>
          <p:nvPr userDrawn="1"/>
        </p:nvSpPr>
        <p:spPr bwMode="auto">
          <a:xfrm flipV="1">
            <a:off x="466725" y="165100"/>
            <a:ext cx="6704013" cy="1588"/>
          </a:xfrm>
          <a:prstGeom prst="line">
            <a:avLst/>
          </a:prstGeom>
          <a:noFill/>
          <a:ln w="3175">
            <a:solidFill>
              <a:srgbClr val="000000"/>
            </a:solidFill>
            <a:round/>
            <a:headEnd/>
            <a:tailEnd/>
          </a:ln>
        </p:spPr>
        <p:txBody>
          <a:bodyPr/>
          <a:lstStyle/>
          <a:p>
            <a:pPr>
              <a:defRPr/>
            </a:pPr>
            <a:endParaRPr lang="es-ES" sz="1800">
              <a:cs typeface="+mn-cs"/>
            </a:endParaRPr>
          </a:p>
        </p:txBody>
      </p:sp>
      <p:sp>
        <p:nvSpPr>
          <p:cNvPr id="5" name="Line 50"/>
          <p:cNvSpPr>
            <a:spLocks noChangeShapeType="1"/>
          </p:cNvSpPr>
          <p:nvPr userDrawn="1"/>
        </p:nvSpPr>
        <p:spPr bwMode="auto">
          <a:xfrm>
            <a:off x="0" y="1177925"/>
            <a:ext cx="9144000" cy="0"/>
          </a:xfrm>
          <a:prstGeom prst="line">
            <a:avLst/>
          </a:prstGeom>
          <a:noFill/>
          <a:ln w="50800">
            <a:solidFill>
              <a:srgbClr val="004494"/>
            </a:solidFill>
            <a:round/>
            <a:headEnd/>
            <a:tailEnd/>
          </a:ln>
        </p:spPr>
        <p:txBody>
          <a:bodyPr/>
          <a:lstStyle/>
          <a:p>
            <a:pPr>
              <a:defRPr/>
            </a:pPr>
            <a:endParaRPr lang="es-ES" sz="1800">
              <a:cs typeface="+mn-cs"/>
            </a:endParaRPr>
          </a:p>
        </p:txBody>
      </p:sp>
      <p:sp>
        <p:nvSpPr>
          <p:cNvPr id="350211" name="Rectangle 3"/>
          <p:cNvSpPr>
            <a:spLocks noGrp="1" noChangeArrowheads="1"/>
          </p:cNvSpPr>
          <p:nvPr>
            <p:ph type="ctrTitle"/>
          </p:nvPr>
        </p:nvSpPr>
        <p:spPr>
          <a:xfrm>
            <a:off x="466725" y="3357563"/>
            <a:ext cx="8205788" cy="468312"/>
          </a:xfrm>
        </p:spPr>
        <p:txBody>
          <a:bodyPr rIns="0" bIns="0" anchor="t"/>
          <a:lstStyle>
            <a:lvl1pPr>
              <a:defRPr sz="2800"/>
            </a:lvl1pPr>
          </a:lstStyle>
          <a:p>
            <a:r>
              <a:rPr lang="es-ES"/>
              <a:t>Haga clic para modificar el estilo de título del patrón</a:t>
            </a:r>
            <a:endParaRPr lang="en-GB"/>
          </a:p>
        </p:txBody>
      </p:sp>
      <p:sp>
        <p:nvSpPr>
          <p:cNvPr id="7" name="Datumsplatzhalter 3"/>
          <p:cNvSpPr>
            <a:spLocks noGrp="1"/>
          </p:cNvSpPr>
          <p:nvPr>
            <p:ph type="dt" sz="quarter" idx="10"/>
          </p:nvPr>
        </p:nvSpPr>
        <p:spPr>
          <a:xfrm>
            <a:off x="7197725" y="6669088"/>
            <a:ext cx="1335088" cy="188912"/>
          </a:xfrm>
          <a:prstGeom prst="rect">
            <a:avLst/>
          </a:prstGeom>
        </p:spPr>
        <p:txBody>
          <a:bodyPr/>
          <a:lstStyle>
            <a:lvl1pPr>
              <a:defRPr>
                <a:cs typeface="Arial" charset="0"/>
              </a:defRPr>
            </a:lvl1pPr>
          </a:lstStyle>
          <a:p>
            <a:pPr>
              <a:defRPr/>
            </a:pPr>
            <a:endParaRPr lang="en-GB"/>
          </a:p>
        </p:txBody>
      </p:sp>
      <p:sp>
        <p:nvSpPr>
          <p:cNvPr id="8" name="Fußzeilenplatzhalter 4"/>
          <p:cNvSpPr>
            <a:spLocks noGrp="1"/>
          </p:cNvSpPr>
          <p:nvPr>
            <p:ph type="ftr" sz="quarter" idx="11"/>
          </p:nvPr>
        </p:nvSpPr>
        <p:spPr>
          <a:xfrm>
            <a:off x="0" y="6669088"/>
            <a:ext cx="7197725" cy="188912"/>
          </a:xfrm>
        </p:spPr>
        <p:txBody>
          <a:bodyPr/>
          <a:lstStyle>
            <a:lvl1pPr>
              <a:defRPr>
                <a:cs typeface="Arial" charset="0"/>
              </a:defRPr>
            </a:lvl1pPr>
          </a:lstStyle>
          <a:p>
            <a:pPr>
              <a:defRPr/>
            </a:pPr>
            <a:r>
              <a:rPr lang="en-US"/>
              <a:t>INNOVATION, OPTOELECTRONICS AND NEW TECHNOLOGIES│ MAY, 2016</a:t>
            </a:r>
            <a:endParaRPr lang="en-GB"/>
          </a:p>
        </p:txBody>
      </p:sp>
      <p:sp>
        <p:nvSpPr>
          <p:cNvPr id="9" name="Foliennummernplatzhalter 5"/>
          <p:cNvSpPr>
            <a:spLocks noGrp="1"/>
          </p:cNvSpPr>
          <p:nvPr>
            <p:ph type="sldNum" sz="quarter" idx="12"/>
          </p:nvPr>
        </p:nvSpPr>
        <p:spPr>
          <a:xfrm>
            <a:off x="8532813" y="6669088"/>
            <a:ext cx="611187" cy="188912"/>
          </a:xfrm>
        </p:spPr>
        <p:txBody>
          <a:bodyPr/>
          <a:lstStyle>
            <a:lvl1pPr>
              <a:defRPr>
                <a:cs typeface="Arial" charset="0"/>
              </a:defRPr>
            </a:lvl1pPr>
          </a:lstStyle>
          <a:p>
            <a:pPr>
              <a:defRPr/>
            </a:pPr>
            <a:fld id="{DD4065E0-CF1F-4749-99F2-6134E3CAFD43}" type="slidenum">
              <a:rPr lang="en-GB"/>
              <a:pPr>
                <a:defRPr/>
              </a:pPr>
              <a:t>‹Nº›</a:t>
            </a:fld>
            <a:endParaRPr lang="en-GB"/>
          </a:p>
        </p:txBody>
      </p:sp>
      <p:pic>
        <p:nvPicPr>
          <p:cNvPr id="266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79573" y="144464"/>
            <a:ext cx="1774042" cy="949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54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renner I">
    <p:spTree>
      <p:nvGrpSpPr>
        <p:cNvPr id="1" name=""/>
        <p:cNvGrpSpPr/>
        <p:nvPr/>
      </p:nvGrpSpPr>
      <p:grpSpPr>
        <a:xfrm>
          <a:off x="0" y="0"/>
          <a:ext cx="0" cy="0"/>
          <a:chOff x="0" y="0"/>
          <a:chExt cx="0" cy="0"/>
        </a:xfrm>
      </p:grpSpPr>
      <p:sp>
        <p:nvSpPr>
          <p:cNvPr id="11" name="Bildplatzhalter 8"/>
          <p:cNvSpPr>
            <a:spLocks noGrp="1"/>
          </p:cNvSpPr>
          <p:nvPr>
            <p:ph type="pic" sz="quarter" idx="10"/>
          </p:nvPr>
        </p:nvSpPr>
        <p:spPr>
          <a:xfrm>
            <a:off x="468000" y="360000"/>
            <a:ext cx="8204400" cy="2574000"/>
          </a:xfrm>
          <a:prstGeom prst="rect">
            <a:avLst/>
          </a:prstGeom>
        </p:spPr>
        <p:txBody>
          <a:bodyPr/>
          <a:lstStyle>
            <a:lvl1pPr marL="0" indent="0">
              <a:buFontTx/>
              <a:buNone/>
              <a:defRPr/>
            </a:lvl1pPr>
          </a:lstStyle>
          <a:p>
            <a:r>
              <a:rPr lang="de-DE"/>
              <a:t>Bild durch Klicken auf Symbol hinzufügen</a:t>
            </a:r>
            <a:endParaRPr lang="de-DE" dirty="0"/>
          </a:p>
        </p:txBody>
      </p:sp>
      <p:sp>
        <p:nvSpPr>
          <p:cNvPr id="5" name="Fußzeilenplatzhalter 4"/>
          <p:cNvSpPr>
            <a:spLocks noGrp="1"/>
          </p:cNvSpPr>
          <p:nvPr>
            <p:ph type="ftr" sz="quarter" idx="11"/>
          </p:nvPr>
        </p:nvSpPr>
        <p:spPr/>
        <p:txBody>
          <a:bodyPr/>
          <a:lstStyle/>
          <a:p>
            <a:r>
              <a:rPr lang="en-US"/>
              <a:t>INNOVATION, OPTOELECTRONICS AND NEW TECHNOLOGIES│ MAY, 2016</a:t>
            </a:r>
            <a:endParaRPr lang="de-DE"/>
          </a:p>
        </p:txBody>
      </p:sp>
      <p:sp>
        <p:nvSpPr>
          <p:cNvPr id="6" name="Foliennummernplatzhalter 5"/>
          <p:cNvSpPr>
            <a:spLocks noGrp="1"/>
          </p:cNvSpPr>
          <p:nvPr>
            <p:ph type="sldNum" sz="quarter" idx="12"/>
          </p:nvPr>
        </p:nvSpPr>
        <p:spPr/>
        <p:txBody>
          <a:bodyPr/>
          <a:lstStyle/>
          <a:p>
            <a:fld id="{68A8039C-867F-E04C-A141-D8F6CB4F57B5}" type="slidenum">
              <a:rPr lang="de-DE" smtClean="0"/>
              <a:pPr/>
              <a:t>‹Nº›</a:t>
            </a:fld>
            <a:endParaRPr lang="de-DE"/>
          </a:p>
        </p:txBody>
      </p:sp>
      <p:sp>
        <p:nvSpPr>
          <p:cNvPr id="14" name="Titel 1"/>
          <p:cNvSpPr>
            <a:spLocks noGrp="1"/>
          </p:cNvSpPr>
          <p:nvPr>
            <p:ph type="title" hasCustomPrompt="1"/>
          </p:nvPr>
        </p:nvSpPr>
        <p:spPr>
          <a:xfrm>
            <a:off x="468000" y="3182400"/>
            <a:ext cx="7740000" cy="1065600"/>
          </a:xfrm>
        </p:spPr>
        <p:txBody>
          <a:bodyPr/>
          <a:lstStyle>
            <a:lvl1pPr>
              <a:defRPr/>
            </a:lvl1pPr>
          </a:lstStyle>
          <a:p>
            <a:r>
              <a:rPr lang="de-DE" dirty="0"/>
              <a:t>Mastertitelformat bearbeiten</a:t>
            </a:r>
          </a:p>
        </p:txBody>
      </p:sp>
      <p:sp>
        <p:nvSpPr>
          <p:cNvPr id="3" name="Inhaltsplatzhalter 2"/>
          <p:cNvSpPr>
            <a:spLocks noGrp="1"/>
          </p:cNvSpPr>
          <p:nvPr>
            <p:ph sz="quarter" idx="13"/>
          </p:nvPr>
        </p:nvSpPr>
        <p:spPr>
          <a:xfrm>
            <a:off x="466724" y="4420800"/>
            <a:ext cx="7740000" cy="1731600"/>
          </a:xfrm>
        </p:spPr>
        <p:txBody>
          <a:bodyPr/>
          <a:lstStyle>
            <a:lvl1pPr marL="0" indent="0">
              <a:buNone/>
              <a:defRPr>
                <a:solidFill>
                  <a:schemeClr val="tx1"/>
                </a:solidFill>
              </a:defRPr>
            </a:lvl1pPr>
            <a:lvl2pPr marL="0" indent="0">
              <a:buNone/>
              <a:defRPr>
                <a:solidFill>
                  <a:schemeClr val="tx1"/>
                </a:solidFill>
              </a:defRPr>
            </a:lvl2pPr>
            <a:lvl3pPr marL="0" indent="0">
              <a:buNone/>
              <a:defRPr>
                <a:solidFill>
                  <a:schemeClr val="tx1"/>
                </a:solidFill>
              </a:defRPr>
            </a:lvl3pPr>
            <a:lvl4pPr marL="0" indent="0">
              <a:buFont typeface="Arial" pitchFamily="34" charset="0"/>
              <a:buNone/>
              <a:defRPr>
                <a:solidFill>
                  <a:schemeClr val="tx1"/>
                </a:solidFill>
              </a:defRPr>
            </a:lvl4pPr>
            <a:lvl5pPr marL="0" indent="0">
              <a:buFont typeface="Arial" pitchFamily="34" charset="0"/>
              <a:buNone/>
              <a:defRPr>
                <a:solidFill>
                  <a:schemeClr val="tx1"/>
                </a:solidFill>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7" name="6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4644" y="6059784"/>
            <a:ext cx="1541299" cy="738396"/>
          </a:xfrm>
          <a:prstGeom prst="rect">
            <a:avLst/>
          </a:prstGeom>
        </p:spPr>
      </p:pic>
      <p:sp>
        <p:nvSpPr>
          <p:cNvPr id="9" name="Rectángulo 8"/>
          <p:cNvSpPr/>
          <p:nvPr userDrawn="1"/>
        </p:nvSpPr>
        <p:spPr>
          <a:xfrm>
            <a:off x="148331" y="1043824"/>
            <a:ext cx="8995669" cy="923330"/>
          </a:xfrm>
          <a:prstGeom prst="rect">
            <a:avLst/>
          </a:prstGeom>
          <a:noFill/>
        </p:spPr>
        <p:txBody>
          <a:bodyPr wrap="none" lIns="91440" tIns="45720" rIns="91440" bIns="45720">
            <a:spAutoFit/>
          </a:bodyPr>
          <a:lstStyle/>
          <a:p>
            <a:pPr algn="ctr"/>
            <a:r>
              <a:rPr lang="es-ES" sz="5400" b="1" cap="none" spc="0" dirty="0">
                <a:ln w="12700" cmpd="sng">
                  <a:solidFill>
                    <a:srgbClr val="FF0000"/>
                  </a:solidFill>
                  <a:prstDash val="solid"/>
                </a:ln>
                <a:gradFill>
                  <a:gsLst>
                    <a:gs pos="0">
                      <a:srgbClr val="FF0000"/>
                    </a:gs>
                    <a:gs pos="93000">
                      <a:schemeClr val="accent4">
                        <a:lumMod val="60000"/>
                        <a:lumOff val="40000"/>
                      </a:schemeClr>
                    </a:gs>
                    <a:gs pos="87000">
                      <a:schemeClr val="accent4">
                        <a:lumMod val="20000"/>
                        <a:lumOff val="80000"/>
                      </a:schemeClr>
                    </a:gs>
                  </a:gsLst>
                  <a:lin ang="5400000"/>
                </a:gradFill>
                <a:effectLst/>
              </a:rPr>
              <a:t>FOR INTERNAL USE ONLY</a:t>
            </a:r>
          </a:p>
        </p:txBody>
      </p:sp>
    </p:spTree>
    <p:extLst>
      <p:ext uri="{BB962C8B-B14F-4D97-AF65-F5344CB8AC3E}">
        <p14:creationId xmlns:p14="http://schemas.microsoft.com/office/powerpoint/2010/main" val="87663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trenner II">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en-US"/>
              <a:t>INNOVATION, OPTOELECTRONICS AND NEW TECHNOLOGIES│ MAY, 2016</a:t>
            </a:r>
            <a:endParaRPr lang="de-DE"/>
          </a:p>
        </p:txBody>
      </p:sp>
      <p:sp>
        <p:nvSpPr>
          <p:cNvPr id="6" name="Foliennummernplatzhalter 5"/>
          <p:cNvSpPr>
            <a:spLocks noGrp="1"/>
          </p:cNvSpPr>
          <p:nvPr>
            <p:ph type="sldNum" sz="quarter" idx="12"/>
          </p:nvPr>
        </p:nvSpPr>
        <p:spPr/>
        <p:txBody>
          <a:bodyPr/>
          <a:lstStyle/>
          <a:p>
            <a:fld id="{68A8039C-867F-E04C-A141-D8F6CB4F57B5}" type="slidenum">
              <a:rPr lang="de-DE" smtClean="0"/>
              <a:pPr/>
              <a:t>‹Nº›</a:t>
            </a:fld>
            <a:endParaRPr lang="de-DE"/>
          </a:p>
        </p:txBody>
      </p:sp>
      <p:sp>
        <p:nvSpPr>
          <p:cNvPr id="8" name="Rechteck 7"/>
          <p:cNvSpPr/>
          <p:nvPr userDrawn="1"/>
        </p:nvSpPr>
        <p:spPr>
          <a:xfrm>
            <a:off x="468000" y="359999"/>
            <a:ext cx="8204400" cy="42215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itel 1"/>
          <p:cNvSpPr>
            <a:spLocks noGrp="1"/>
          </p:cNvSpPr>
          <p:nvPr>
            <p:ph type="ctrTitle"/>
          </p:nvPr>
        </p:nvSpPr>
        <p:spPr>
          <a:xfrm>
            <a:off x="810900" y="666750"/>
            <a:ext cx="7523475" cy="1162050"/>
          </a:xfrm>
        </p:spPr>
        <p:txBody>
          <a:bodyPr/>
          <a:lstStyle>
            <a:lvl1pPr>
              <a:defRPr sz="3200">
                <a:solidFill>
                  <a:schemeClr val="bg1"/>
                </a:solidFill>
              </a:defRPr>
            </a:lvl1pPr>
          </a:lstStyle>
          <a:p>
            <a:r>
              <a:rPr lang="de-DE"/>
              <a:t>Titelmasterformat durch Klicken bearbeiten</a:t>
            </a:r>
            <a:endParaRPr lang="de-DE" dirty="0"/>
          </a:p>
        </p:txBody>
      </p:sp>
      <p:sp>
        <p:nvSpPr>
          <p:cNvPr id="10" name="Untertitel 2"/>
          <p:cNvSpPr>
            <a:spLocks noGrp="1"/>
          </p:cNvSpPr>
          <p:nvPr>
            <p:ph type="subTitle" idx="1"/>
          </p:nvPr>
        </p:nvSpPr>
        <p:spPr>
          <a:xfrm>
            <a:off x="810900" y="2241070"/>
            <a:ext cx="7523475" cy="1873730"/>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1" name="Rectángulo 10"/>
          <p:cNvSpPr/>
          <p:nvPr userDrawn="1"/>
        </p:nvSpPr>
        <p:spPr>
          <a:xfrm>
            <a:off x="148331" y="1043824"/>
            <a:ext cx="8995669" cy="923330"/>
          </a:xfrm>
          <a:prstGeom prst="rect">
            <a:avLst/>
          </a:prstGeom>
          <a:noFill/>
        </p:spPr>
        <p:txBody>
          <a:bodyPr wrap="none" lIns="91440" tIns="45720" rIns="91440" bIns="45720">
            <a:spAutoFit/>
          </a:bodyPr>
          <a:lstStyle/>
          <a:p>
            <a:pPr algn="ctr"/>
            <a:r>
              <a:rPr lang="es-ES" sz="5400" b="1" cap="none" spc="0" dirty="0">
                <a:ln w="12700" cmpd="sng">
                  <a:solidFill>
                    <a:srgbClr val="FF0000"/>
                  </a:solidFill>
                  <a:prstDash val="solid"/>
                </a:ln>
                <a:gradFill>
                  <a:gsLst>
                    <a:gs pos="0">
                      <a:srgbClr val="FF0000"/>
                    </a:gs>
                    <a:gs pos="93000">
                      <a:schemeClr val="accent4">
                        <a:lumMod val="60000"/>
                        <a:lumOff val="40000"/>
                      </a:schemeClr>
                    </a:gs>
                    <a:gs pos="87000">
                      <a:schemeClr val="accent4">
                        <a:lumMod val="20000"/>
                        <a:lumOff val="80000"/>
                      </a:schemeClr>
                    </a:gs>
                  </a:gsLst>
                  <a:lin ang="5400000"/>
                </a:gradFill>
                <a:effectLst/>
              </a:rPr>
              <a:t>FOR INTERNAL USE ONLY</a:t>
            </a:r>
          </a:p>
        </p:txBody>
      </p:sp>
    </p:spTree>
    <p:extLst>
      <p:ext uri="{BB962C8B-B14F-4D97-AF65-F5344CB8AC3E}">
        <p14:creationId xmlns:p14="http://schemas.microsoft.com/office/powerpoint/2010/main" val="1337100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Text, Bild, Grafik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5" name="Fußzeilenplatzhalter 4"/>
          <p:cNvSpPr>
            <a:spLocks noGrp="1"/>
          </p:cNvSpPr>
          <p:nvPr>
            <p:ph type="ftr" sz="quarter" idx="11"/>
          </p:nvPr>
        </p:nvSpPr>
        <p:spPr/>
        <p:txBody>
          <a:bodyPr/>
          <a:lstStyle/>
          <a:p>
            <a:r>
              <a:rPr lang="en-US"/>
              <a:t>INNOVATION, OPTOELECTRONICS AND NEW TECHNOLOGIES│ MAY, 2016</a:t>
            </a:r>
            <a:endParaRPr lang="de-DE"/>
          </a:p>
        </p:txBody>
      </p:sp>
      <p:sp>
        <p:nvSpPr>
          <p:cNvPr id="6" name="Foliennummernplatzhalter 5"/>
          <p:cNvSpPr>
            <a:spLocks noGrp="1"/>
          </p:cNvSpPr>
          <p:nvPr>
            <p:ph type="sldNum" sz="quarter" idx="12"/>
          </p:nvPr>
        </p:nvSpPr>
        <p:spPr/>
        <p:txBody>
          <a:bodyPr/>
          <a:lstStyle/>
          <a:p>
            <a:fld id="{68A8039C-867F-E04C-A141-D8F6CB4F57B5}" type="slidenum">
              <a:rPr lang="de-DE" smtClean="0"/>
              <a:pPr/>
              <a:t>‹Nº›</a:t>
            </a:fld>
            <a:endParaRPr lang="de-DE"/>
          </a:p>
        </p:txBody>
      </p:sp>
      <p:sp>
        <p:nvSpPr>
          <p:cNvPr id="4" name="Inhaltsplatzhalter 3"/>
          <p:cNvSpPr>
            <a:spLocks noGrp="1"/>
          </p:cNvSpPr>
          <p:nvPr>
            <p:ph sz="quarter" idx="13"/>
          </p:nvPr>
        </p:nvSpPr>
        <p:spPr>
          <a:xfrm>
            <a:off x="466724" y="1368000"/>
            <a:ext cx="8204400" cy="47880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7" name="6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3907" y="351194"/>
            <a:ext cx="1541299" cy="738396"/>
          </a:xfrm>
          <a:prstGeom prst="rect">
            <a:avLst/>
          </a:prstGeom>
        </p:spPr>
      </p:pic>
      <p:sp>
        <p:nvSpPr>
          <p:cNvPr id="9" name="Rectángulo 8"/>
          <p:cNvSpPr/>
          <p:nvPr userDrawn="1"/>
        </p:nvSpPr>
        <p:spPr>
          <a:xfrm>
            <a:off x="148331" y="1043824"/>
            <a:ext cx="8995669" cy="923330"/>
          </a:xfrm>
          <a:prstGeom prst="rect">
            <a:avLst/>
          </a:prstGeom>
          <a:noFill/>
        </p:spPr>
        <p:txBody>
          <a:bodyPr wrap="none" lIns="91440" tIns="45720" rIns="91440" bIns="45720">
            <a:spAutoFit/>
          </a:bodyPr>
          <a:lstStyle/>
          <a:p>
            <a:pPr algn="ctr"/>
            <a:r>
              <a:rPr lang="es-ES" sz="5400" b="1" cap="none" spc="0" dirty="0">
                <a:ln w="12700" cmpd="sng">
                  <a:solidFill>
                    <a:srgbClr val="FF0000"/>
                  </a:solidFill>
                  <a:prstDash val="solid"/>
                </a:ln>
                <a:gradFill>
                  <a:gsLst>
                    <a:gs pos="0">
                      <a:srgbClr val="FF0000"/>
                    </a:gs>
                    <a:gs pos="93000">
                      <a:schemeClr val="accent4">
                        <a:lumMod val="60000"/>
                        <a:lumOff val="40000"/>
                      </a:schemeClr>
                    </a:gs>
                    <a:gs pos="87000">
                      <a:schemeClr val="accent4">
                        <a:lumMod val="20000"/>
                        <a:lumOff val="80000"/>
                      </a:schemeClr>
                    </a:gs>
                  </a:gsLst>
                  <a:lin ang="5400000"/>
                </a:gradFill>
                <a:effectLst/>
              </a:rPr>
              <a:t>FOR INTERNAL USE ONLY</a:t>
            </a:r>
          </a:p>
        </p:txBody>
      </p:sp>
    </p:spTree>
    <p:extLst>
      <p:ext uri="{BB962C8B-B14F-4D97-AF65-F5344CB8AC3E}">
        <p14:creationId xmlns:p14="http://schemas.microsoft.com/office/powerpoint/2010/main" val="2502500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zweispaltig (Bilder, Texte Grafiken)">
    <p:spTree>
      <p:nvGrpSpPr>
        <p:cNvPr id="1" name=""/>
        <p:cNvGrpSpPr/>
        <p:nvPr/>
      </p:nvGrpSpPr>
      <p:grpSpPr>
        <a:xfrm>
          <a:off x="0" y="0"/>
          <a:ext cx="0" cy="0"/>
          <a:chOff x="0" y="0"/>
          <a:chExt cx="0" cy="0"/>
        </a:xfrm>
      </p:grpSpPr>
      <p:sp>
        <p:nvSpPr>
          <p:cNvPr id="2" name="Titel 1"/>
          <p:cNvSpPr>
            <a:spLocks noGrp="1"/>
          </p:cNvSpPr>
          <p:nvPr>
            <p:ph type="title"/>
          </p:nvPr>
        </p:nvSpPr>
        <p:spPr>
          <a:xfrm>
            <a:off x="468000" y="360364"/>
            <a:ext cx="8204400" cy="684000"/>
          </a:xfrm>
        </p:spPr>
        <p:txBody>
          <a:bodyPr/>
          <a:lstStyle/>
          <a:p>
            <a:r>
              <a:rPr lang="de-DE"/>
              <a:t>Titelmasterformat durch Klicken bearbeiten</a:t>
            </a:r>
            <a:endParaRPr lang="de-DE" dirty="0"/>
          </a:p>
        </p:txBody>
      </p:sp>
      <p:sp>
        <p:nvSpPr>
          <p:cNvPr id="6" name="Fußzeilenplatzhalter 5"/>
          <p:cNvSpPr>
            <a:spLocks noGrp="1"/>
          </p:cNvSpPr>
          <p:nvPr>
            <p:ph type="ftr" sz="quarter" idx="11"/>
          </p:nvPr>
        </p:nvSpPr>
        <p:spPr/>
        <p:txBody>
          <a:bodyPr/>
          <a:lstStyle/>
          <a:p>
            <a:r>
              <a:rPr lang="en-US"/>
              <a:t>INNOVATION, OPTOELECTRONICS AND NEW TECHNOLOGIES│ MAY, 2016</a:t>
            </a:r>
            <a:endParaRPr lang="de-DE"/>
          </a:p>
        </p:txBody>
      </p:sp>
      <p:sp>
        <p:nvSpPr>
          <p:cNvPr id="7" name="Foliennummernplatzhalter 6"/>
          <p:cNvSpPr>
            <a:spLocks noGrp="1"/>
          </p:cNvSpPr>
          <p:nvPr>
            <p:ph type="sldNum" sz="quarter" idx="12"/>
          </p:nvPr>
        </p:nvSpPr>
        <p:spPr/>
        <p:txBody>
          <a:bodyPr/>
          <a:lstStyle/>
          <a:p>
            <a:fld id="{68A8039C-867F-E04C-A141-D8F6CB4F57B5}" type="slidenum">
              <a:rPr lang="de-DE" smtClean="0"/>
              <a:pPr/>
              <a:t>‹Nº›</a:t>
            </a:fld>
            <a:endParaRPr lang="de-DE"/>
          </a:p>
        </p:txBody>
      </p:sp>
      <p:sp>
        <p:nvSpPr>
          <p:cNvPr id="4" name="Inhaltsplatzhalter 3"/>
          <p:cNvSpPr>
            <a:spLocks noGrp="1"/>
          </p:cNvSpPr>
          <p:nvPr>
            <p:ph sz="quarter" idx="16"/>
          </p:nvPr>
        </p:nvSpPr>
        <p:spPr>
          <a:xfrm>
            <a:off x="466724" y="1368000"/>
            <a:ext cx="3996000" cy="47880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7"/>
          <p:cNvSpPr>
            <a:spLocks noGrp="1"/>
          </p:cNvSpPr>
          <p:nvPr>
            <p:ph sz="quarter" idx="17"/>
          </p:nvPr>
        </p:nvSpPr>
        <p:spPr>
          <a:xfrm>
            <a:off x="4675124" y="1368000"/>
            <a:ext cx="3996000" cy="47880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9" name="8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3907" y="351194"/>
            <a:ext cx="1541299" cy="738396"/>
          </a:xfrm>
          <a:prstGeom prst="rect">
            <a:avLst/>
          </a:prstGeom>
        </p:spPr>
      </p:pic>
    </p:spTree>
    <p:extLst>
      <p:ext uri="{BB962C8B-B14F-4D97-AF65-F5344CB8AC3E}">
        <p14:creationId xmlns:p14="http://schemas.microsoft.com/office/powerpoint/2010/main" val="174390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sses Bild">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r>
              <a:rPr lang="en-US"/>
              <a:t>INNOVATION, OPTOELECTRONICS AND NEW TECHNOLOGIES│ MAY, 2016</a:t>
            </a:r>
            <a:endParaRPr lang="de-DE" dirty="0"/>
          </a:p>
        </p:txBody>
      </p:sp>
      <p:sp>
        <p:nvSpPr>
          <p:cNvPr id="7" name="Foliennummernplatzhalter 6"/>
          <p:cNvSpPr>
            <a:spLocks noGrp="1"/>
          </p:cNvSpPr>
          <p:nvPr>
            <p:ph type="sldNum" sz="quarter" idx="12"/>
          </p:nvPr>
        </p:nvSpPr>
        <p:spPr/>
        <p:txBody>
          <a:bodyPr/>
          <a:lstStyle/>
          <a:p>
            <a:fld id="{68A8039C-867F-E04C-A141-D8F6CB4F57B5}" type="slidenum">
              <a:rPr lang="de-DE" smtClean="0"/>
              <a:pPr/>
              <a:t>‹Nº›</a:t>
            </a:fld>
            <a:endParaRPr lang="de-DE"/>
          </a:p>
        </p:txBody>
      </p:sp>
      <p:sp>
        <p:nvSpPr>
          <p:cNvPr id="8" name="Bildplatzhalter 10"/>
          <p:cNvSpPr>
            <a:spLocks noGrp="1"/>
          </p:cNvSpPr>
          <p:nvPr>
            <p:ph type="pic" sz="quarter" idx="13"/>
          </p:nvPr>
        </p:nvSpPr>
        <p:spPr>
          <a:xfrm>
            <a:off x="468000" y="361950"/>
            <a:ext cx="8204400" cy="5794049"/>
          </a:xfrm>
          <a:prstGeom prst="rect">
            <a:avLst/>
          </a:prstGeom>
        </p:spPr>
        <p:txBody>
          <a:bodyPr/>
          <a:lstStyle>
            <a:lvl1pPr marL="0" indent="0">
              <a:buNone/>
              <a:defRPr/>
            </a:lvl1pPr>
          </a:lstStyle>
          <a:p>
            <a:r>
              <a:rPr lang="de-DE"/>
              <a:t>Bild durch Klicken auf Symbol hinzufügen</a:t>
            </a:r>
            <a:endParaRPr lang="de-DE" dirty="0"/>
          </a:p>
        </p:txBody>
      </p:sp>
      <p:pic>
        <p:nvPicPr>
          <p:cNvPr id="5" name="4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4644" y="6059784"/>
            <a:ext cx="1541299" cy="738396"/>
          </a:xfrm>
          <a:prstGeom prst="rect">
            <a:avLst/>
          </a:prstGeom>
        </p:spPr>
      </p:pic>
    </p:spTree>
    <p:extLst>
      <p:ext uri="{BB962C8B-B14F-4D97-AF65-F5344CB8AC3E}">
        <p14:creationId xmlns:p14="http://schemas.microsoft.com/office/powerpoint/2010/main" val="1756956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Headline">
    <p:spTree>
      <p:nvGrpSpPr>
        <p:cNvPr id="1" name=""/>
        <p:cNvGrpSpPr/>
        <p:nvPr/>
      </p:nvGrpSpPr>
      <p:grpSpPr>
        <a:xfrm>
          <a:off x="0" y="0"/>
          <a:ext cx="0" cy="0"/>
          <a:chOff x="0" y="0"/>
          <a:chExt cx="0" cy="0"/>
        </a:xfrm>
      </p:grpSpPr>
      <p:sp>
        <p:nvSpPr>
          <p:cNvPr id="2" name="Titel 1"/>
          <p:cNvSpPr>
            <a:spLocks noGrp="1"/>
          </p:cNvSpPr>
          <p:nvPr>
            <p:ph type="title"/>
          </p:nvPr>
        </p:nvSpPr>
        <p:spPr>
          <a:xfrm>
            <a:off x="468000" y="360364"/>
            <a:ext cx="8204400" cy="684000"/>
          </a:xfrm>
        </p:spPr>
        <p:txBody>
          <a:bodyPr/>
          <a:lstStyle/>
          <a:p>
            <a:r>
              <a:rPr lang="de-DE"/>
              <a:t>Titelmasterformat durch Klicken bearbeiten</a:t>
            </a:r>
            <a:endParaRPr lang="de-DE" dirty="0"/>
          </a:p>
        </p:txBody>
      </p:sp>
      <p:sp>
        <p:nvSpPr>
          <p:cNvPr id="6" name="Fußzeilenplatzhalter 5"/>
          <p:cNvSpPr>
            <a:spLocks noGrp="1"/>
          </p:cNvSpPr>
          <p:nvPr>
            <p:ph type="ftr" sz="quarter" idx="11"/>
          </p:nvPr>
        </p:nvSpPr>
        <p:spPr/>
        <p:txBody>
          <a:bodyPr/>
          <a:lstStyle/>
          <a:p>
            <a:r>
              <a:rPr lang="en-US"/>
              <a:t>INNOVATION, OPTOELECTRONICS AND NEW TECHNOLOGIES│ MAY, 2016</a:t>
            </a:r>
            <a:endParaRPr lang="de-DE"/>
          </a:p>
        </p:txBody>
      </p:sp>
      <p:sp>
        <p:nvSpPr>
          <p:cNvPr id="7" name="Foliennummernplatzhalter 6"/>
          <p:cNvSpPr>
            <a:spLocks noGrp="1"/>
          </p:cNvSpPr>
          <p:nvPr>
            <p:ph type="sldNum" sz="quarter" idx="12"/>
          </p:nvPr>
        </p:nvSpPr>
        <p:spPr/>
        <p:txBody>
          <a:bodyPr/>
          <a:lstStyle/>
          <a:p>
            <a:fld id="{68A8039C-867F-E04C-A141-D8F6CB4F57B5}" type="slidenum">
              <a:rPr lang="de-DE" smtClean="0"/>
              <a:pPr/>
              <a:t>‹Nº›</a:t>
            </a:fld>
            <a:endParaRPr lang="de-DE"/>
          </a:p>
        </p:txBody>
      </p:sp>
      <p:pic>
        <p:nvPicPr>
          <p:cNvPr id="5" name="4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2701" y="6119604"/>
            <a:ext cx="1541299" cy="738396"/>
          </a:xfrm>
          <a:prstGeom prst="rect">
            <a:avLst/>
          </a:prstGeom>
        </p:spPr>
      </p:pic>
    </p:spTree>
    <p:extLst>
      <p:ext uri="{BB962C8B-B14F-4D97-AF65-F5344CB8AC3E}">
        <p14:creationId xmlns:p14="http://schemas.microsoft.com/office/powerpoint/2010/main" val="2748945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r>
              <a:rPr lang="en-US"/>
              <a:t>INNOVATION, OPTOELECTRONICS AND NEW TECHNOLOGIES│ MAY, 2016</a:t>
            </a:r>
            <a:endParaRPr lang="de-DE"/>
          </a:p>
        </p:txBody>
      </p:sp>
      <p:sp>
        <p:nvSpPr>
          <p:cNvPr id="7" name="Foliennummernplatzhalter 6"/>
          <p:cNvSpPr>
            <a:spLocks noGrp="1"/>
          </p:cNvSpPr>
          <p:nvPr>
            <p:ph type="sldNum" sz="quarter" idx="12"/>
          </p:nvPr>
        </p:nvSpPr>
        <p:spPr/>
        <p:txBody>
          <a:bodyPr/>
          <a:lstStyle/>
          <a:p>
            <a:fld id="{68A8039C-867F-E04C-A141-D8F6CB4F57B5}" type="slidenum">
              <a:rPr lang="de-DE" smtClean="0"/>
              <a:pPr/>
              <a:t>‹Nº›</a:t>
            </a:fld>
            <a:endParaRPr lang="de-DE"/>
          </a:p>
        </p:txBody>
      </p:sp>
      <p:pic>
        <p:nvPicPr>
          <p:cNvPr id="4" name="3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3907" y="351194"/>
            <a:ext cx="1541299" cy="738396"/>
          </a:xfrm>
          <a:prstGeom prst="rect">
            <a:avLst/>
          </a:prstGeom>
        </p:spPr>
      </p:pic>
    </p:spTree>
    <p:extLst>
      <p:ext uri="{BB962C8B-B14F-4D97-AF65-F5344CB8AC3E}">
        <p14:creationId xmlns:p14="http://schemas.microsoft.com/office/powerpoint/2010/main" val="3575552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8000" y="50656"/>
            <a:ext cx="8204400" cy="684000"/>
          </a:xfrm>
          <a:prstGeom prst="rect">
            <a:avLst/>
          </a:prstGeom>
        </p:spPr>
        <p:txBody>
          <a:bodyPr vert="horz" lIns="0" tIns="0" rIns="0" bIns="0" rtlCol="0" anchor="b" anchorCtr="0">
            <a:noAutofit/>
          </a:bodyPr>
          <a:lstStyle/>
          <a:p>
            <a:r>
              <a:rPr lang="de-DE" dirty="0"/>
              <a:t>Mastertitelformat bearbeiten</a:t>
            </a:r>
          </a:p>
        </p:txBody>
      </p:sp>
      <p:sp>
        <p:nvSpPr>
          <p:cNvPr id="5" name="Fußzeilenplatzhalter 4"/>
          <p:cNvSpPr>
            <a:spLocks noGrp="1"/>
          </p:cNvSpPr>
          <p:nvPr>
            <p:ph type="ftr" sz="quarter" idx="3"/>
          </p:nvPr>
        </p:nvSpPr>
        <p:spPr>
          <a:xfrm>
            <a:off x="781049" y="6480176"/>
            <a:ext cx="5172076" cy="114499"/>
          </a:xfrm>
          <a:prstGeom prst="rect">
            <a:avLst/>
          </a:prstGeom>
        </p:spPr>
        <p:txBody>
          <a:bodyPr vert="horz" lIns="0" tIns="0" rIns="0" bIns="0" rtlCol="0" anchor="t" anchorCtr="0"/>
          <a:lstStyle>
            <a:lvl1pPr algn="l">
              <a:defRPr sz="800">
                <a:solidFill>
                  <a:schemeClr val="tx1"/>
                </a:solidFill>
                <a:latin typeface="Arial" pitchFamily="34" charset="0"/>
                <a:cs typeface="Arial" pitchFamily="34" charset="0"/>
              </a:defRPr>
            </a:lvl1pPr>
          </a:lstStyle>
          <a:p>
            <a:r>
              <a:rPr lang="en-US"/>
              <a:t>INNOVATION, OPTOELECTRONICS AND NEW TECHNOLOGIES│ MAY, 2016</a:t>
            </a:r>
            <a:endParaRPr lang="de-DE" dirty="0"/>
          </a:p>
        </p:txBody>
      </p:sp>
      <p:sp>
        <p:nvSpPr>
          <p:cNvPr id="6" name="Foliennummernplatzhalter 5"/>
          <p:cNvSpPr>
            <a:spLocks noGrp="1"/>
          </p:cNvSpPr>
          <p:nvPr>
            <p:ph type="sldNum" sz="quarter" idx="4"/>
          </p:nvPr>
        </p:nvSpPr>
        <p:spPr>
          <a:xfrm>
            <a:off x="468000" y="6480176"/>
            <a:ext cx="265425" cy="114499"/>
          </a:xfrm>
          <a:prstGeom prst="rect">
            <a:avLst/>
          </a:prstGeom>
        </p:spPr>
        <p:txBody>
          <a:bodyPr vert="horz" lIns="0" tIns="0" rIns="0" bIns="0" rtlCol="0" anchor="t" anchorCtr="0"/>
          <a:lstStyle>
            <a:lvl1pPr algn="l">
              <a:defRPr sz="800" b="1">
                <a:solidFill>
                  <a:schemeClr val="tx2"/>
                </a:solidFill>
                <a:latin typeface="Arial" pitchFamily="34" charset="0"/>
                <a:cs typeface="Arial" pitchFamily="34" charset="0"/>
              </a:defRPr>
            </a:lvl1pPr>
          </a:lstStyle>
          <a:p>
            <a:fld id="{68A8039C-867F-E04C-A141-D8F6CB4F57B5}" type="slidenum">
              <a:rPr lang="de-DE" smtClean="0"/>
              <a:pPr/>
              <a:t>‹Nº›</a:t>
            </a:fld>
            <a:endParaRPr lang="de-DE" dirty="0"/>
          </a:p>
        </p:txBody>
      </p:sp>
      <p:sp>
        <p:nvSpPr>
          <p:cNvPr id="4" name="Textplatzhalter 3"/>
          <p:cNvSpPr>
            <a:spLocks noGrp="1"/>
          </p:cNvSpPr>
          <p:nvPr>
            <p:ph type="body" idx="1"/>
          </p:nvPr>
        </p:nvSpPr>
        <p:spPr>
          <a:xfrm>
            <a:off x="466724" y="1367999"/>
            <a:ext cx="8204400" cy="47880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84650008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8" r:id="rId3"/>
    <p:sldLayoutId id="2147483663" r:id="rId4"/>
    <p:sldLayoutId id="2147483662" r:id="rId5"/>
    <p:sldLayoutId id="2147483657" r:id="rId6"/>
    <p:sldLayoutId id="2147483660" r:id="rId7"/>
    <p:sldLayoutId id="2147483659" r:id="rId8"/>
    <p:sldLayoutId id="2147483661" r:id="rId9"/>
    <p:sldLayoutId id="2147483654" r:id="rId10"/>
    <p:sldLayoutId id="2147483667" r:id="rId11"/>
    <p:sldLayoutId id="2147483668" r:id="rId12"/>
    <p:sldLayoutId id="2147483669" r:id="rId13"/>
    <p:sldLayoutId id="2147483672" r:id="rId14"/>
    <p:sldLayoutId id="2147483673" r:id="rId15"/>
    <p:sldLayoutId id="2147483674" r:id="rId16"/>
    <p:sldLayoutId id="2147483675" r:id="rId17"/>
    <p:sldLayoutId id="2147483676" r:id="rId18"/>
    <p:sldLayoutId id="2147483677" r:id="rId19"/>
    <p:sldLayoutId id="2147483679" r:id="rId20"/>
    <p:sldLayoutId id="2147483680" r:id="rId21"/>
    <p:sldLayoutId id="2147483681" r:id="rId22"/>
    <p:sldLayoutId id="2147483683" r:id="rId23"/>
    <p:sldLayoutId id="2147483685" r:id="rId24"/>
    <p:sldLayoutId id="2147483686" r:id="rId25"/>
  </p:sldLayoutIdLst>
  <p:hf hdr="0" dt="0"/>
  <p:txStyles>
    <p:titleStyle>
      <a:lvl1pPr algn="l" defTabSz="457200" rtl="0" eaLnBrk="1" latinLnBrk="0" hangingPunct="1">
        <a:spcBef>
          <a:spcPct val="0"/>
        </a:spcBef>
        <a:buNone/>
        <a:defRPr sz="2400" kern="1200" cap="all" baseline="0">
          <a:solidFill>
            <a:schemeClr val="tx2"/>
          </a:solidFill>
          <a:latin typeface="Arial" pitchFamily="34" charset="0"/>
          <a:ea typeface="+mj-ea"/>
          <a:cs typeface="Arial" pitchFamily="34" charset="0"/>
        </a:defRPr>
      </a:lvl1pPr>
    </p:titleStyle>
    <p:bodyStyle>
      <a:lvl1pPr marL="270000" indent="-270000" algn="l" defTabSz="457200" rtl="0" eaLnBrk="1" latinLnBrk="0" hangingPunct="1">
        <a:spcBef>
          <a:spcPts val="600"/>
        </a:spcBef>
        <a:buClr>
          <a:schemeClr val="bg2"/>
        </a:buClr>
        <a:buFont typeface="Wingdings" pitchFamily="2" charset="2"/>
        <a:buChar char="§"/>
        <a:defRPr sz="1800" kern="1200">
          <a:solidFill>
            <a:schemeClr val="tx1"/>
          </a:solidFill>
          <a:latin typeface="Arial" pitchFamily="34" charset="0"/>
          <a:ea typeface="+mn-ea"/>
          <a:cs typeface="Arial" pitchFamily="34" charset="0"/>
        </a:defRPr>
      </a:lvl1pPr>
      <a:lvl2pPr marL="539750" indent="-269875" algn="l" defTabSz="457200" rtl="0" eaLnBrk="1" latinLnBrk="0" hangingPunct="1">
        <a:spcBef>
          <a:spcPts val="600"/>
        </a:spcBef>
        <a:buClr>
          <a:schemeClr val="bg2"/>
        </a:buClr>
        <a:buFont typeface="Arial" pitchFamily="34" charset="0"/>
        <a:buChar char="­"/>
        <a:defRPr lang="de-DE" sz="1800" kern="1200" dirty="0" smtClean="0">
          <a:solidFill>
            <a:schemeClr val="tx1"/>
          </a:solidFill>
          <a:latin typeface="Arial" pitchFamily="34" charset="0"/>
          <a:ea typeface="+mn-ea"/>
          <a:cs typeface="Arial" pitchFamily="34" charset="0"/>
        </a:defRPr>
      </a:lvl2pPr>
      <a:lvl3pPr marL="810000" indent="-269875" algn="l" defTabSz="457200" rtl="0" eaLnBrk="1" latinLnBrk="0" hangingPunct="1">
        <a:spcBef>
          <a:spcPts val="600"/>
        </a:spcBef>
        <a:buClr>
          <a:schemeClr val="bg2"/>
        </a:buClr>
        <a:buSzPct val="80000"/>
        <a:buFont typeface="Wingdings" pitchFamily="2" charset="2"/>
        <a:buChar char="§"/>
        <a:defRPr lang="de-DE" sz="1800" kern="1200" dirty="0" smtClean="0">
          <a:solidFill>
            <a:schemeClr val="tx1"/>
          </a:solidFill>
          <a:latin typeface="Arial" pitchFamily="34" charset="0"/>
          <a:ea typeface="+mn-ea"/>
          <a:cs typeface="Arial" pitchFamily="34" charset="0"/>
        </a:defRPr>
      </a:lvl3pPr>
      <a:lvl4pPr marL="1079500" indent="-269875" algn="l" defTabSz="457200" rtl="0" eaLnBrk="1" latinLnBrk="0" hangingPunct="1">
        <a:spcBef>
          <a:spcPts val="600"/>
        </a:spcBef>
        <a:buClr>
          <a:schemeClr val="bg2"/>
        </a:buClr>
        <a:buSzPct val="80000"/>
        <a:buFont typeface="Arial" pitchFamily="34" charset="0"/>
        <a:buChar char="­"/>
        <a:tabLst/>
        <a:defRPr lang="de-DE" sz="1800" kern="1200" dirty="0" smtClean="0">
          <a:solidFill>
            <a:schemeClr val="tx1"/>
          </a:solidFill>
          <a:latin typeface="Arial" pitchFamily="34" charset="0"/>
          <a:ea typeface="+mn-ea"/>
          <a:cs typeface="Arial" pitchFamily="34" charset="0"/>
        </a:defRPr>
      </a:lvl4pPr>
      <a:lvl5pPr marL="1350000" indent="-270000" algn="l" defTabSz="457200" rtl="0" eaLnBrk="1" latinLnBrk="0" hangingPunct="1">
        <a:spcBef>
          <a:spcPts val="600"/>
        </a:spcBef>
        <a:buClr>
          <a:schemeClr val="bg2"/>
        </a:buClr>
        <a:buSzPct val="60000"/>
        <a:buFont typeface="Wingdings" pitchFamily="2" charset="2"/>
        <a:buChar char="§"/>
        <a:defRPr lang="de-DE" sz="1800" kern="1200" dirty="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4"/>
          <p:cNvSpPr txBox="1">
            <a:spLocks noChangeArrowheads="1"/>
          </p:cNvSpPr>
          <p:nvPr/>
        </p:nvSpPr>
        <p:spPr bwMode="auto">
          <a:xfrm>
            <a:off x="485775" y="4021138"/>
            <a:ext cx="8208963" cy="585787"/>
          </a:xfrm>
          <a:prstGeom prst="rect">
            <a:avLst/>
          </a:prstGeom>
          <a:noFill/>
          <a:ln w="9525">
            <a:noFill/>
            <a:miter lim="800000"/>
            <a:headEnd/>
            <a:tailEnd/>
          </a:ln>
        </p:spPr>
        <p:txBody>
          <a:bodyPr>
            <a:spAutoFit/>
          </a:bodyPr>
          <a:lstStyle/>
          <a:p>
            <a:pPr algn="ctr">
              <a:lnSpc>
                <a:spcPct val="90000"/>
              </a:lnSpc>
              <a:spcBef>
                <a:spcPct val="50000"/>
              </a:spcBef>
            </a:pPr>
            <a:r>
              <a:rPr lang="en-GB" sz="3600">
                <a:solidFill>
                  <a:srgbClr val="000000"/>
                </a:solidFill>
                <a:cs typeface="Browallia New" pitchFamily="34" charset="-34"/>
              </a:rPr>
              <a:t>ALTER TECHNOLOGY TÜV NORD</a:t>
            </a:r>
          </a:p>
        </p:txBody>
      </p:sp>
      <p:pic>
        <p:nvPicPr>
          <p:cNvPr id="6" name="Picture 2"/>
          <p:cNvPicPr>
            <a:picLocks noChangeAspect="1" noChangeArrowheads="1"/>
          </p:cNvPicPr>
          <p:nvPr/>
        </p:nvPicPr>
        <p:blipFill>
          <a:blip r:embed="rId3"/>
          <a:srcRect/>
          <a:stretch>
            <a:fillRect/>
          </a:stretch>
        </p:blipFill>
        <p:spPr bwMode="auto">
          <a:xfrm>
            <a:off x="799126" y="1264777"/>
            <a:ext cx="7425059" cy="215354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5366" name="Rectangle 9"/>
          <p:cNvSpPr>
            <a:spLocks noChangeArrowheads="1"/>
          </p:cNvSpPr>
          <p:nvPr/>
        </p:nvSpPr>
        <p:spPr bwMode="auto">
          <a:xfrm>
            <a:off x="508000" y="4857750"/>
            <a:ext cx="8066088" cy="400110"/>
          </a:xfrm>
          <a:prstGeom prst="rect">
            <a:avLst/>
          </a:prstGeom>
          <a:noFill/>
          <a:ln w="9525">
            <a:noFill/>
            <a:miter lim="800000"/>
            <a:headEnd/>
            <a:tailEnd/>
          </a:ln>
        </p:spPr>
        <p:txBody>
          <a:bodyPr>
            <a:spAutoFit/>
          </a:bodyPr>
          <a:lstStyle/>
          <a:p>
            <a:pPr algn="ctr"/>
            <a:r>
              <a:rPr lang="en-US" sz="2000" b="1" dirty="0">
                <a:solidFill>
                  <a:schemeClr val="tx2"/>
                </a:solidFill>
              </a:rPr>
              <a:t>Optical transceivers for space communications</a:t>
            </a:r>
          </a:p>
        </p:txBody>
      </p:sp>
      <p:sp>
        <p:nvSpPr>
          <p:cNvPr id="5" name="Rectangle 9">
            <a:extLst>
              <a:ext uri="{FF2B5EF4-FFF2-40B4-BE49-F238E27FC236}">
                <a16:creationId xmlns:a16="http://schemas.microsoft.com/office/drawing/2014/main" id="{90ACC0B5-0B60-4EA1-ABA4-6B747F720827}"/>
              </a:ext>
            </a:extLst>
          </p:cNvPr>
          <p:cNvSpPr>
            <a:spLocks noChangeArrowheads="1"/>
          </p:cNvSpPr>
          <p:nvPr/>
        </p:nvSpPr>
        <p:spPr bwMode="auto">
          <a:xfrm>
            <a:off x="799126" y="5257860"/>
            <a:ext cx="8066088" cy="584775"/>
          </a:xfrm>
          <a:prstGeom prst="rect">
            <a:avLst/>
          </a:prstGeom>
          <a:noFill/>
          <a:ln w="9525">
            <a:noFill/>
            <a:miter lim="800000"/>
            <a:headEnd/>
            <a:tailEnd/>
          </a:ln>
        </p:spPr>
        <p:txBody>
          <a:bodyPr>
            <a:spAutoFit/>
          </a:bodyPr>
          <a:lstStyle/>
          <a:p>
            <a:pPr algn="ctr"/>
            <a:r>
              <a:rPr lang="en-US" sz="1600" b="1" dirty="0"/>
              <a:t>David Poudereux</a:t>
            </a:r>
          </a:p>
          <a:p>
            <a:pPr algn="ctr"/>
            <a:r>
              <a:rPr lang="en-US" sz="1600" b="1" dirty="0"/>
              <a:t>david.poudereux@altertechnology.com</a:t>
            </a:r>
          </a:p>
        </p:txBody>
      </p:sp>
    </p:spTree>
    <p:extLst>
      <p:ext uri="{BB962C8B-B14F-4D97-AF65-F5344CB8AC3E}">
        <p14:creationId xmlns:p14="http://schemas.microsoft.com/office/powerpoint/2010/main" val="3649789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000" y="604"/>
            <a:ext cx="8204400" cy="684000"/>
          </a:xfrm>
        </p:spPr>
        <p:txBody>
          <a:bodyPr/>
          <a:lstStyle/>
          <a:p>
            <a:r>
              <a:rPr lang="en-US" b="1" dirty="0"/>
              <a:t>Introduction - motivation</a:t>
            </a:r>
            <a:endParaRPr lang="es-ES" dirty="0"/>
          </a:p>
        </p:txBody>
      </p:sp>
      <p:sp>
        <p:nvSpPr>
          <p:cNvPr id="4" name="Marcador de número de diapositiva 3"/>
          <p:cNvSpPr>
            <a:spLocks noGrp="1"/>
          </p:cNvSpPr>
          <p:nvPr>
            <p:ph type="sldNum" sz="quarter" idx="12"/>
          </p:nvPr>
        </p:nvSpPr>
        <p:spPr/>
        <p:txBody>
          <a:bodyPr/>
          <a:lstStyle/>
          <a:p>
            <a:fld id="{68A8039C-867F-E04C-A141-D8F6CB4F57B5}" type="slidenum">
              <a:rPr lang="de-DE" smtClean="0"/>
              <a:pPr/>
              <a:t>2</a:t>
            </a:fld>
            <a:endParaRPr lang="de-DE"/>
          </a:p>
        </p:txBody>
      </p:sp>
      <p:sp>
        <p:nvSpPr>
          <p:cNvPr id="5" name="Content Placeholder 2"/>
          <p:cNvSpPr txBox="1">
            <a:spLocks/>
          </p:cNvSpPr>
          <p:nvPr/>
        </p:nvSpPr>
        <p:spPr>
          <a:xfrm>
            <a:off x="0" y="872201"/>
            <a:ext cx="9144000" cy="3573063"/>
          </a:xfrm>
          <a:prstGeom prst="rect">
            <a:avLst/>
          </a:prstGeom>
        </p:spPr>
        <p:txBody>
          <a:bodyPr>
            <a:normAutofit/>
          </a:bodyPr>
          <a:lstStyle/>
          <a:p>
            <a:pPr marL="270000" marR="0" lvl="0" indent="-270000" algn="l" defTabSz="457200" rtl="0" eaLnBrk="1" fontAlgn="auto" latinLnBrk="0" hangingPunct="1">
              <a:lnSpc>
                <a:spcPct val="100000"/>
              </a:lnSpc>
              <a:spcBef>
                <a:spcPts val="600"/>
              </a:spcBef>
              <a:spcAft>
                <a:spcPts val="0"/>
              </a:spcAft>
              <a:buClr>
                <a:schemeClr val="bg2"/>
              </a:buClr>
              <a:buSzTx/>
              <a:buFont typeface="Wingdings" pitchFamily="2" charset="2"/>
              <a:buChar char="§"/>
              <a:tabLst/>
              <a:defRPr/>
            </a:pPr>
            <a:endParaRPr kumimoji="0" lang="en-US" sz="1800" b="0" i="0" u="none" strike="noStrike" kern="1200" cap="none" spc="0" normalizeH="0" baseline="0" noProof="0" dirty="0">
              <a:ln>
                <a:noFill/>
              </a:ln>
              <a:effectLst/>
              <a:uLnTx/>
              <a:uFillTx/>
              <a:latin typeface="Arial" pitchFamily="34" charset="0"/>
              <a:ea typeface="+mn-ea"/>
              <a:cs typeface="Arial" pitchFamily="34" charset="0"/>
            </a:endParaRPr>
          </a:p>
        </p:txBody>
      </p:sp>
      <p:sp>
        <p:nvSpPr>
          <p:cNvPr id="9" name="Content Placeholder 2">
            <a:extLst>
              <a:ext uri="{FF2B5EF4-FFF2-40B4-BE49-F238E27FC236}">
                <a16:creationId xmlns:a16="http://schemas.microsoft.com/office/drawing/2014/main" id="{36A9BA56-7155-4921-9A4F-8B1DB6487FA2}"/>
              </a:ext>
            </a:extLst>
          </p:cNvPr>
          <p:cNvSpPr txBox="1">
            <a:spLocks/>
          </p:cNvSpPr>
          <p:nvPr/>
        </p:nvSpPr>
        <p:spPr>
          <a:xfrm>
            <a:off x="152400" y="1091378"/>
            <a:ext cx="8755626" cy="2585887"/>
          </a:xfrm>
          <a:prstGeom prst="rect">
            <a:avLst/>
          </a:prstGeom>
        </p:spPr>
        <p:txBody>
          <a:bodyPr>
            <a:normAutofit/>
          </a:bodyPr>
          <a:lstStyle/>
          <a:p>
            <a:pPr marL="270000" lvl="0" indent="-270000" algn="just">
              <a:spcBef>
                <a:spcPts val="600"/>
              </a:spcBef>
              <a:buClr>
                <a:schemeClr val="bg2"/>
              </a:buClr>
              <a:buFont typeface="Wingdings" pitchFamily="2" charset="2"/>
              <a:buChar char="§"/>
            </a:pPr>
            <a:r>
              <a:rPr lang="en-US" sz="1600" dirty="0">
                <a:latin typeface="+mj-lt"/>
                <a:cs typeface="Arial" pitchFamily="34" charset="0"/>
              </a:rPr>
              <a:t>The new "buzz-word" in the satellite communication (</a:t>
            </a:r>
            <a:r>
              <a:rPr lang="en-US" sz="1600" dirty="0" err="1">
                <a:latin typeface="+mj-lt"/>
                <a:cs typeface="Arial" pitchFamily="34" charset="0"/>
              </a:rPr>
              <a:t>SatCom</a:t>
            </a:r>
            <a:r>
              <a:rPr lang="en-US" sz="1600" dirty="0">
                <a:latin typeface="+mj-lt"/>
                <a:cs typeface="Arial" pitchFamily="34" charset="0"/>
              </a:rPr>
              <a:t>) industry is "HTS/VHTS“ (Very High Throughput Satellite).</a:t>
            </a:r>
          </a:p>
          <a:p>
            <a:pPr marL="270000" lvl="0" indent="-270000" algn="just">
              <a:spcBef>
                <a:spcPts val="600"/>
              </a:spcBef>
              <a:buClr>
                <a:schemeClr val="bg2"/>
              </a:buClr>
              <a:buFont typeface="Wingdings" pitchFamily="2" charset="2"/>
              <a:buChar char="§"/>
            </a:pPr>
            <a:r>
              <a:rPr lang="en-US" sz="1600" dirty="0">
                <a:latin typeface="Arial" pitchFamily="34" charset="0"/>
                <a:cs typeface="Arial" pitchFamily="34" charset="0"/>
              </a:rPr>
              <a:t>The 2025 projections estimate a satellite capacity demand of 900 GHz from broadband access alone</a:t>
            </a:r>
          </a:p>
          <a:p>
            <a:pPr marL="270000" lvl="0" indent="-270000" algn="just">
              <a:spcBef>
                <a:spcPts val="600"/>
              </a:spcBef>
              <a:buClr>
                <a:schemeClr val="bg2"/>
              </a:buClr>
              <a:buFont typeface="Wingdings" pitchFamily="2" charset="2"/>
              <a:buChar char="§"/>
            </a:pPr>
            <a:r>
              <a:rPr lang="en-US" sz="1600" dirty="0">
                <a:latin typeface="Arial" pitchFamily="34" charset="0"/>
                <a:cs typeface="Arial" pitchFamily="34" charset="0"/>
              </a:rPr>
              <a:t>Growth opportunities will continue to materialize such as those found in emerging regions, with TV distribution, government programs for rural connectivity, enterprise networks and cellular backhaul all continuing to grow over the next ten years.</a:t>
            </a:r>
          </a:p>
          <a:p>
            <a:pPr marL="270000" lvl="0" indent="-270000" algn="just">
              <a:spcBef>
                <a:spcPts val="600"/>
              </a:spcBef>
              <a:buClr>
                <a:schemeClr val="bg2"/>
              </a:buClr>
              <a:buFont typeface="Wingdings" pitchFamily="2" charset="2"/>
              <a:buChar char="§"/>
            </a:pPr>
            <a:r>
              <a:rPr lang="en-US" sz="1600" dirty="0">
                <a:latin typeface="Arial" pitchFamily="34" charset="0"/>
                <a:cs typeface="Arial" pitchFamily="34" charset="0"/>
              </a:rPr>
              <a:t>Migration to higher frequencies (from Ka to Q/V, W…) must take place to make larger bandwidth available</a:t>
            </a:r>
          </a:p>
        </p:txBody>
      </p:sp>
      <p:pic>
        <p:nvPicPr>
          <p:cNvPr id="8" name="Imagen 7">
            <a:extLst>
              <a:ext uri="{FF2B5EF4-FFF2-40B4-BE49-F238E27FC236}">
                <a16:creationId xmlns:a16="http://schemas.microsoft.com/office/drawing/2014/main" id="{B9035440-E24C-4D75-AB16-B60BD4BAFB9D}"/>
              </a:ext>
            </a:extLst>
          </p:cNvPr>
          <p:cNvPicPr>
            <a:picLocks noChangeAspect="1"/>
          </p:cNvPicPr>
          <p:nvPr/>
        </p:nvPicPr>
        <p:blipFill>
          <a:blip r:embed="rId3"/>
          <a:stretch>
            <a:fillRect/>
          </a:stretch>
        </p:blipFill>
        <p:spPr>
          <a:xfrm>
            <a:off x="5491315" y="3429000"/>
            <a:ext cx="3492911" cy="2710609"/>
          </a:xfrm>
          <a:prstGeom prst="rect">
            <a:avLst/>
          </a:prstGeom>
        </p:spPr>
      </p:pic>
      <p:sp>
        <p:nvSpPr>
          <p:cNvPr id="13" name="Content Placeholder 2">
            <a:extLst>
              <a:ext uri="{FF2B5EF4-FFF2-40B4-BE49-F238E27FC236}">
                <a16:creationId xmlns:a16="http://schemas.microsoft.com/office/drawing/2014/main" id="{90233EFA-2173-4B06-A336-20D9C402F672}"/>
              </a:ext>
            </a:extLst>
          </p:cNvPr>
          <p:cNvSpPr txBox="1">
            <a:spLocks/>
          </p:cNvSpPr>
          <p:nvPr/>
        </p:nvSpPr>
        <p:spPr>
          <a:xfrm>
            <a:off x="152400" y="488921"/>
            <a:ext cx="9144000" cy="3573063"/>
          </a:xfrm>
          <a:prstGeom prst="rect">
            <a:avLst/>
          </a:prstGeom>
        </p:spPr>
        <p:txBody>
          <a:bodyPr>
            <a:normAutofit/>
          </a:bodyPr>
          <a:lstStyle/>
          <a:p>
            <a:pPr marL="270000" marR="0" lvl="0" indent="-270000" algn="l" defTabSz="457200" rtl="0" eaLnBrk="1" fontAlgn="auto" latinLnBrk="0" hangingPunct="1">
              <a:lnSpc>
                <a:spcPct val="100000"/>
              </a:lnSpc>
              <a:spcBef>
                <a:spcPts val="600"/>
              </a:spcBef>
              <a:spcAft>
                <a:spcPts val="0"/>
              </a:spcAft>
              <a:buClr>
                <a:schemeClr val="bg2"/>
              </a:buClr>
              <a:buSzTx/>
              <a:buFont typeface="Wingdings" pitchFamily="2" charset="2"/>
              <a:buChar char="§"/>
              <a:tabLst/>
              <a:defRPr/>
            </a:pPr>
            <a:endParaRPr kumimoji="0" lang="en-US" sz="1800" b="0" i="0" u="none" strike="noStrike" kern="1200" cap="none" spc="0" normalizeH="0" baseline="0" noProof="0" dirty="0">
              <a:ln>
                <a:noFill/>
              </a:ln>
              <a:effectLst/>
              <a:uLnTx/>
              <a:uFillTx/>
              <a:latin typeface="Arial" pitchFamily="34" charset="0"/>
              <a:ea typeface="+mn-ea"/>
              <a:cs typeface="Arial" pitchFamily="34" charset="0"/>
            </a:endParaRPr>
          </a:p>
        </p:txBody>
      </p:sp>
      <p:sp>
        <p:nvSpPr>
          <p:cNvPr id="14" name="Content Placeholder 2">
            <a:extLst>
              <a:ext uri="{FF2B5EF4-FFF2-40B4-BE49-F238E27FC236}">
                <a16:creationId xmlns:a16="http://schemas.microsoft.com/office/drawing/2014/main" id="{0A2B2E81-4F96-41C7-8BD6-F2286724DDFF}"/>
              </a:ext>
            </a:extLst>
          </p:cNvPr>
          <p:cNvSpPr txBox="1">
            <a:spLocks/>
          </p:cNvSpPr>
          <p:nvPr/>
        </p:nvSpPr>
        <p:spPr>
          <a:xfrm>
            <a:off x="152400" y="3605211"/>
            <a:ext cx="5127523" cy="2874965"/>
          </a:xfrm>
          <a:prstGeom prst="rect">
            <a:avLst/>
          </a:prstGeom>
        </p:spPr>
        <p:txBody>
          <a:bodyPr>
            <a:normAutofit/>
          </a:bodyPr>
          <a:lstStyle/>
          <a:p>
            <a:pPr marL="270000" lvl="0" indent="-270000" algn="just">
              <a:spcBef>
                <a:spcPts val="600"/>
              </a:spcBef>
              <a:buClr>
                <a:schemeClr val="bg2"/>
              </a:buClr>
              <a:buFont typeface="Wingdings" pitchFamily="2" charset="2"/>
              <a:buChar char="§"/>
            </a:pPr>
            <a:r>
              <a:rPr lang="en-US" sz="1600" dirty="0">
                <a:latin typeface="Arial" pitchFamily="34" charset="0"/>
                <a:cs typeface="Arial" pitchFamily="34" charset="0"/>
              </a:rPr>
              <a:t>Accommodating such payloads with large number of beams, the size, weight and power consumption (</a:t>
            </a:r>
            <a:r>
              <a:rPr lang="en-US" sz="1600" dirty="0" err="1">
                <a:latin typeface="Arial" pitchFamily="34" charset="0"/>
                <a:cs typeface="Arial" pitchFamily="34" charset="0"/>
              </a:rPr>
              <a:t>SWaP</a:t>
            </a:r>
            <a:r>
              <a:rPr lang="en-US" sz="1600" dirty="0">
                <a:latin typeface="Arial" pitchFamily="34" charset="0"/>
                <a:cs typeface="Arial" pitchFamily="34" charset="0"/>
              </a:rPr>
              <a:t>) constraints become a strong challenge</a:t>
            </a:r>
          </a:p>
          <a:p>
            <a:pPr marL="270000" lvl="0" indent="-270000" algn="just">
              <a:spcBef>
                <a:spcPts val="600"/>
              </a:spcBef>
              <a:buClr>
                <a:schemeClr val="bg2"/>
              </a:buClr>
              <a:buFont typeface="Wingdings" pitchFamily="2" charset="2"/>
              <a:buChar char="§"/>
            </a:pPr>
            <a:r>
              <a:rPr lang="en-US" sz="1600" dirty="0" err="1">
                <a:latin typeface="Arial" pitchFamily="34" charset="0"/>
                <a:cs typeface="Arial" pitchFamily="34" charset="0"/>
              </a:rPr>
              <a:t>SatCom</a:t>
            </a:r>
            <a:r>
              <a:rPr lang="en-US" sz="1600" dirty="0">
                <a:latin typeface="Arial" pitchFamily="34" charset="0"/>
                <a:cs typeface="Arial" pitchFamily="34" charset="0"/>
              </a:rPr>
              <a:t> industry has no other option than to embrace a technology change</a:t>
            </a:r>
            <a:endParaRPr kumimoji="0" lang="en-US" sz="1600" b="0" i="0" u="none" strike="noStrike" kern="1200" cap="none" spc="0" normalizeH="0" baseline="0" noProof="0" dirty="0">
              <a:ln>
                <a:noFill/>
              </a:ln>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79535363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000" y="604"/>
            <a:ext cx="8204400" cy="684000"/>
          </a:xfrm>
        </p:spPr>
        <p:txBody>
          <a:bodyPr/>
          <a:lstStyle/>
          <a:p>
            <a:r>
              <a:rPr lang="en-US" b="1" dirty="0"/>
              <a:t>Introduction - MOTIVATION</a:t>
            </a:r>
            <a:endParaRPr lang="es-ES" dirty="0"/>
          </a:p>
        </p:txBody>
      </p:sp>
      <p:sp>
        <p:nvSpPr>
          <p:cNvPr id="4" name="Marcador de número de diapositiva 3"/>
          <p:cNvSpPr>
            <a:spLocks noGrp="1"/>
          </p:cNvSpPr>
          <p:nvPr>
            <p:ph type="sldNum" sz="quarter" idx="12"/>
          </p:nvPr>
        </p:nvSpPr>
        <p:spPr/>
        <p:txBody>
          <a:bodyPr/>
          <a:lstStyle/>
          <a:p>
            <a:fld id="{68A8039C-867F-E04C-A141-D8F6CB4F57B5}" type="slidenum">
              <a:rPr lang="de-DE" smtClean="0"/>
              <a:pPr/>
              <a:t>3</a:t>
            </a:fld>
            <a:endParaRPr lang="de-DE"/>
          </a:p>
        </p:txBody>
      </p:sp>
      <p:sp>
        <p:nvSpPr>
          <p:cNvPr id="12" name="Content Placeholder 2"/>
          <p:cNvSpPr txBox="1">
            <a:spLocks/>
          </p:cNvSpPr>
          <p:nvPr/>
        </p:nvSpPr>
        <p:spPr>
          <a:xfrm>
            <a:off x="-1" y="953970"/>
            <a:ext cx="8304551" cy="1339525"/>
          </a:xfrm>
          <a:prstGeom prst="rect">
            <a:avLst/>
          </a:prstGeom>
        </p:spPr>
        <p:txBody>
          <a:bodyPr>
            <a:normAutofit fontScale="92500" lnSpcReduction="20000"/>
          </a:bodyPr>
          <a:lstStyle/>
          <a:p>
            <a:pPr marL="270000" marR="0" lvl="0" indent="-270000" algn="just" defTabSz="457200" rtl="0" eaLnBrk="1" fontAlgn="auto" latinLnBrk="0" hangingPunct="1">
              <a:lnSpc>
                <a:spcPct val="100000"/>
              </a:lnSpc>
              <a:spcBef>
                <a:spcPts val="600"/>
              </a:spcBef>
              <a:spcAft>
                <a:spcPts val="0"/>
              </a:spcAft>
              <a:buClr>
                <a:schemeClr val="bg2"/>
              </a:buClr>
              <a:buSzTx/>
              <a:buFont typeface="Wingdings" pitchFamily="2" charset="2"/>
              <a:buChar char="§"/>
              <a:tabLst/>
              <a:defRPr/>
            </a:pPr>
            <a:r>
              <a:rPr kumimoji="0" lang="en-US" sz="1600" b="0" i="0" u="none" strike="noStrike" kern="1200" cap="none" spc="0" normalizeH="0" baseline="0" noProof="0" dirty="0">
                <a:ln>
                  <a:noFill/>
                </a:ln>
                <a:effectLst/>
                <a:uLnTx/>
                <a:uFillTx/>
                <a:latin typeface="Arial" pitchFamily="34" charset="0"/>
                <a:ea typeface="+mn-ea"/>
                <a:cs typeface="Arial" pitchFamily="34" charset="0"/>
              </a:rPr>
              <a:t>ALTER TECHNOLOGY GROUP </a:t>
            </a:r>
            <a:r>
              <a:rPr kumimoji="0" lang="en-US" sz="1600" b="0" i="0" u="none" strike="noStrike" kern="1200" cap="none" spc="0" normalizeH="0" noProof="0" dirty="0">
                <a:ln>
                  <a:noFill/>
                </a:ln>
                <a:effectLst/>
                <a:uLnTx/>
                <a:uFillTx/>
                <a:latin typeface="Arial" pitchFamily="34" charset="0"/>
                <a:ea typeface="+mn-ea"/>
                <a:cs typeface="Arial" pitchFamily="34" charset="0"/>
              </a:rPr>
              <a:t>(ATG) has taken the strategic decision to develop and commercialize a family of space photonic transceiver products for </a:t>
            </a:r>
            <a:r>
              <a:rPr kumimoji="0" lang="en-US" sz="1600" b="0" i="0" u="none" strike="noStrike" kern="1200" cap="none" spc="0" normalizeH="0" noProof="0" dirty="0" err="1">
                <a:ln>
                  <a:noFill/>
                </a:ln>
                <a:effectLst/>
                <a:uLnTx/>
                <a:uFillTx/>
                <a:latin typeface="Arial" pitchFamily="34" charset="0"/>
                <a:ea typeface="+mn-ea"/>
                <a:cs typeface="Arial" pitchFamily="34" charset="0"/>
              </a:rPr>
              <a:t>SatCom</a:t>
            </a:r>
            <a:r>
              <a:rPr kumimoji="0" lang="en-US" sz="1600" b="0" i="0" u="none" strike="noStrike" kern="1200" cap="none" spc="0" normalizeH="0" noProof="0" dirty="0">
                <a:ln>
                  <a:noFill/>
                </a:ln>
                <a:effectLst/>
                <a:uLnTx/>
                <a:uFillTx/>
                <a:latin typeface="Arial" pitchFamily="34" charset="0"/>
                <a:ea typeface="+mn-ea"/>
                <a:cs typeface="Arial" pitchFamily="34" charset="0"/>
              </a:rPr>
              <a:t> applications:</a:t>
            </a:r>
            <a:endParaRPr lang="en-US" sz="1600" dirty="0">
              <a:latin typeface="Arial" pitchFamily="34" charset="0"/>
              <a:cs typeface="Arial" pitchFamily="34" charset="0"/>
            </a:endParaRPr>
          </a:p>
          <a:p>
            <a:pPr marL="727200" lvl="1" indent="-270000">
              <a:spcBef>
                <a:spcPts val="600"/>
              </a:spcBef>
              <a:buClr>
                <a:schemeClr val="bg2"/>
              </a:buClr>
              <a:buFont typeface="Wingdings" pitchFamily="2" charset="2"/>
              <a:buChar char="§"/>
            </a:pPr>
            <a:r>
              <a:rPr lang="en-US" sz="1600" dirty="0">
                <a:latin typeface="Arial" pitchFamily="34" charset="0"/>
                <a:cs typeface="Arial" pitchFamily="34" charset="0"/>
              </a:rPr>
              <a:t>intra-satellite optical interconnects (OI) &amp; </a:t>
            </a:r>
          </a:p>
          <a:p>
            <a:pPr marL="727200" lvl="1" indent="-270000">
              <a:spcBef>
                <a:spcPts val="600"/>
              </a:spcBef>
              <a:buClr>
                <a:schemeClr val="bg2"/>
              </a:buClr>
              <a:buFont typeface="Wingdings" pitchFamily="2" charset="2"/>
              <a:buChar char="§"/>
            </a:pPr>
            <a:r>
              <a:rPr lang="en-US" sz="1600" dirty="0">
                <a:latin typeface="Arial" pitchFamily="34" charset="0"/>
                <a:cs typeface="Arial" pitchFamily="34" charset="0"/>
              </a:rPr>
              <a:t>inter-satellite lasercom-links (ISL)</a:t>
            </a:r>
          </a:p>
          <a:p>
            <a:pPr marL="270000" indent="-270000">
              <a:spcBef>
                <a:spcPts val="600"/>
              </a:spcBef>
              <a:buClr>
                <a:schemeClr val="bg2"/>
              </a:buClr>
              <a:buFont typeface="Wingdings" pitchFamily="2" charset="2"/>
              <a:buChar char="§"/>
            </a:pPr>
            <a:r>
              <a:rPr lang="en-US" sz="1600" dirty="0">
                <a:latin typeface="Arial" pitchFamily="34" charset="0"/>
                <a:cs typeface="Arial" pitchFamily="34" charset="0"/>
              </a:rPr>
              <a:t>ATG is setting-up the R&amp;D frameworks for the product development</a:t>
            </a:r>
          </a:p>
          <a:p>
            <a:pPr marL="270000" marR="0" lvl="0" indent="-270000" algn="l" defTabSz="457200" rtl="0" eaLnBrk="1" fontAlgn="auto" latinLnBrk="0" hangingPunct="1">
              <a:lnSpc>
                <a:spcPct val="100000"/>
              </a:lnSpc>
              <a:spcBef>
                <a:spcPts val="600"/>
              </a:spcBef>
              <a:spcAft>
                <a:spcPts val="0"/>
              </a:spcAft>
              <a:buClr>
                <a:schemeClr val="bg2"/>
              </a:buClr>
              <a:buSzTx/>
              <a:buFont typeface="Wingdings" pitchFamily="2" charset="2"/>
              <a:buChar char="§"/>
              <a:tabLst/>
              <a:defRPr/>
            </a:pPr>
            <a:endParaRPr kumimoji="0" lang="en-US" sz="1800" b="0" i="0" u="none" strike="noStrike" kern="1200" cap="none" spc="0" normalizeH="0" baseline="0" noProof="0" dirty="0">
              <a:ln>
                <a:noFill/>
              </a:ln>
              <a:effectLst/>
              <a:uLnTx/>
              <a:uFillTx/>
              <a:latin typeface="Arial" pitchFamily="34" charset="0"/>
              <a:ea typeface="+mn-ea"/>
              <a:cs typeface="Arial" pitchFamily="34" charset="0"/>
            </a:endParaRPr>
          </a:p>
        </p:txBody>
      </p:sp>
      <p:sp>
        <p:nvSpPr>
          <p:cNvPr id="45" name="Content Placeholder 2"/>
          <p:cNvSpPr txBox="1">
            <a:spLocks/>
          </p:cNvSpPr>
          <p:nvPr/>
        </p:nvSpPr>
        <p:spPr>
          <a:xfrm>
            <a:off x="146117" y="5216909"/>
            <a:ext cx="8848166" cy="1007247"/>
          </a:xfrm>
          <a:prstGeom prst="rect">
            <a:avLst/>
          </a:prstGeom>
        </p:spPr>
        <p:txBody>
          <a:bodyPr>
            <a:normAutofit/>
          </a:bodyPr>
          <a:lstStyle/>
          <a:p>
            <a:pPr marL="270000" marR="0" lvl="0" indent="-270000" algn="l" defTabSz="457200" rtl="0" eaLnBrk="1" fontAlgn="auto" latinLnBrk="0" hangingPunct="1">
              <a:lnSpc>
                <a:spcPct val="100000"/>
              </a:lnSpc>
              <a:spcBef>
                <a:spcPts val="600"/>
              </a:spcBef>
              <a:spcAft>
                <a:spcPts val="0"/>
              </a:spcAft>
              <a:buClr>
                <a:schemeClr val="bg2"/>
              </a:buClr>
              <a:buSzTx/>
              <a:buFont typeface="Wingdings" pitchFamily="2" charset="2"/>
              <a:buChar char="§"/>
              <a:tabLst/>
              <a:defRPr/>
            </a:pPr>
            <a:r>
              <a:rPr kumimoji="0" lang="en-US" sz="1600" b="0" i="0" u="none" strike="noStrike" kern="1200" cap="none" spc="0" normalizeH="0" baseline="0" noProof="0" dirty="0">
                <a:ln>
                  <a:noFill/>
                </a:ln>
                <a:effectLst/>
                <a:uLnTx/>
                <a:uFillTx/>
                <a:latin typeface="Arial" pitchFamily="34" charset="0"/>
                <a:ea typeface="+mn-ea"/>
                <a:cs typeface="Arial" pitchFamily="34" charset="0"/>
              </a:rPr>
              <a:t>ATG will use its in-house</a:t>
            </a:r>
            <a:r>
              <a:rPr kumimoji="0" lang="en-US" sz="1600" b="0" i="0" u="none" strike="noStrike" kern="1200" cap="none" spc="0" normalizeH="0" noProof="0" dirty="0">
                <a:ln>
                  <a:noFill/>
                </a:ln>
                <a:effectLst/>
                <a:uLnTx/>
                <a:uFillTx/>
                <a:latin typeface="Arial" pitchFamily="34" charset="0"/>
                <a:ea typeface="+mn-ea"/>
                <a:cs typeface="Arial" pitchFamily="34" charset="0"/>
              </a:rPr>
              <a:t> hi-</a:t>
            </a:r>
            <a:r>
              <a:rPr kumimoji="0" lang="en-US" sz="1600" b="0" i="0" u="none" strike="noStrike" kern="1200" cap="none" spc="0" normalizeH="0" noProof="0" dirty="0" err="1">
                <a:ln>
                  <a:noFill/>
                </a:ln>
                <a:effectLst/>
                <a:uLnTx/>
                <a:uFillTx/>
                <a:latin typeface="Arial" pitchFamily="34" charset="0"/>
                <a:ea typeface="+mn-ea"/>
                <a:cs typeface="Arial" pitchFamily="34" charset="0"/>
              </a:rPr>
              <a:t>rel</a:t>
            </a:r>
            <a:r>
              <a:rPr kumimoji="0" lang="en-US" sz="1600" b="0" i="0" u="none" strike="noStrike" kern="1200" cap="none" spc="0" normalizeH="0" noProof="0" dirty="0">
                <a:ln>
                  <a:noFill/>
                </a:ln>
                <a:effectLst/>
                <a:uLnTx/>
                <a:uFillTx/>
                <a:latin typeface="Arial" pitchFamily="34" charset="0"/>
                <a:ea typeface="+mn-ea"/>
                <a:cs typeface="Arial" pitchFamily="34" charset="0"/>
              </a:rPr>
              <a:t> module assembly &amp; packaging (ATG / OPTOCAP) as well as its large experience in parts reliability testing &amp; system qualification</a:t>
            </a:r>
          </a:p>
          <a:p>
            <a:pPr marL="727200" lvl="1" indent="-270000">
              <a:spcBef>
                <a:spcPts val="600"/>
              </a:spcBef>
              <a:buClr>
                <a:schemeClr val="bg2"/>
              </a:buClr>
              <a:buFont typeface="Wingdings" pitchFamily="2" charset="2"/>
              <a:buChar char="§"/>
            </a:pPr>
            <a:r>
              <a:rPr lang="en-US" sz="1600" dirty="0">
                <a:latin typeface="Arial" pitchFamily="34" charset="0"/>
                <a:cs typeface="Arial" pitchFamily="34" charset="0"/>
              </a:rPr>
              <a:t>Strategic partnerships with rad-hard IC developer &amp; end-user has been established</a:t>
            </a:r>
          </a:p>
          <a:p>
            <a:pPr marL="270000" marR="0" lvl="0" indent="-270000" algn="l" defTabSz="457200" rtl="0" eaLnBrk="1" fontAlgn="auto" latinLnBrk="0" hangingPunct="1">
              <a:lnSpc>
                <a:spcPct val="100000"/>
              </a:lnSpc>
              <a:spcBef>
                <a:spcPts val="600"/>
              </a:spcBef>
              <a:spcAft>
                <a:spcPts val="0"/>
              </a:spcAft>
              <a:buClr>
                <a:schemeClr val="bg2"/>
              </a:buClr>
              <a:buSzTx/>
              <a:buFont typeface="Wingdings" pitchFamily="2" charset="2"/>
              <a:buChar char="§"/>
              <a:tabLst/>
              <a:defRPr/>
            </a:pPr>
            <a:endParaRPr kumimoji="0" lang="en-US" sz="1800" b="0" i="0" u="none" strike="noStrike" kern="1200" cap="none" spc="0" normalizeH="0" baseline="0" noProof="0" dirty="0">
              <a:ln>
                <a:noFill/>
              </a:ln>
              <a:effectLst/>
              <a:uLnTx/>
              <a:uFillTx/>
              <a:latin typeface="Arial" pitchFamily="34" charset="0"/>
              <a:ea typeface="+mn-ea"/>
              <a:cs typeface="Arial" pitchFamily="34" charset="0"/>
            </a:endParaRPr>
          </a:p>
        </p:txBody>
      </p:sp>
      <p:grpSp>
        <p:nvGrpSpPr>
          <p:cNvPr id="14" name="Grupo 13">
            <a:extLst>
              <a:ext uri="{FF2B5EF4-FFF2-40B4-BE49-F238E27FC236}">
                <a16:creationId xmlns:a16="http://schemas.microsoft.com/office/drawing/2014/main" id="{530A924B-E85D-4B26-AC42-83B1CC3C9CE4}"/>
              </a:ext>
            </a:extLst>
          </p:cNvPr>
          <p:cNvGrpSpPr/>
          <p:nvPr/>
        </p:nvGrpSpPr>
        <p:grpSpPr>
          <a:xfrm>
            <a:off x="292843" y="2355448"/>
            <a:ext cx="8379557" cy="2861461"/>
            <a:chOff x="68638" y="3044830"/>
            <a:chExt cx="8379557" cy="2861461"/>
          </a:xfrm>
        </p:grpSpPr>
        <p:pic>
          <p:nvPicPr>
            <p:cNvPr id="15" name="Picture 3">
              <a:extLst>
                <a:ext uri="{FF2B5EF4-FFF2-40B4-BE49-F238E27FC236}">
                  <a16:creationId xmlns:a16="http://schemas.microsoft.com/office/drawing/2014/main" id="{58BFFDB1-F55D-4F1E-A945-B37722EB3E94}"/>
                </a:ext>
              </a:extLst>
            </p:cNvPr>
            <p:cNvPicPr>
              <a:picLocks noChangeAspect="1" noChangeArrowheads="1"/>
            </p:cNvPicPr>
            <p:nvPr/>
          </p:nvPicPr>
          <p:blipFill rotWithShape="1">
            <a:blip r:embed="rId3"/>
            <a:srcRect l="65430" b="78534"/>
            <a:stretch/>
          </p:blipFill>
          <p:spPr bwMode="auto">
            <a:xfrm>
              <a:off x="5821491" y="3044830"/>
              <a:ext cx="2626704" cy="646409"/>
            </a:xfrm>
            <a:prstGeom prst="rect">
              <a:avLst/>
            </a:prstGeom>
            <a:noFill/>
            <a:ln w="9525">
              <a:noFill/>
              <a:miter lim="800000"/>
              <a:headEnd/>
              <a:tailEnd/>
            </a:ln>
            <a:effectLst/>
          </p:spPr>
        </p:pic>
        <p:pic>
          <p:nvPicPr>
            <p:cNvPr id="16" name="Picture 3">
              <a:extLst>
                <a:ext uri="{FF2B5EF4-FFF2-40B4-BE49-F238E27FC236}">
                  <a16:creationId xmlns:a16="http://schemas.microsoft.com/office/drawing/2014/main" id="{AAC5BA1E-D6FB-4BBB-8BC2-34E1B647DCA2}"/>
                </a:ext>
              </a:extLst>
            </p:cNvPr>
            <p:cNvPicPr>
              <a:picLocks noChangeAspect="1" noChangeArrowheads="1"/>
            </p:cNvPicPr>
            <p:nvPr/>
          </p:nvPicPr>
          <p:blipFill rotWithShape="1">
            <a:blip r:embed="rId3"/>
            <a:srcRect r="67289" b="77210"/>
            <a:stretch/>
          </p:blipFill>
          <p:spPr bwMode="auto">
            <a:xfrm>
              <a:off x="352425" y="3081302"/>
              <a:ext cx="2485410" cy="686302"/>
            </a:xfrm>
            <a:prstGeom prst="rect">
              <a:avLst/>
            </a:prstGeom>
            <a:noFill/>
            <a:ln w="9525">
              <a:noFill/>
              <a:miter lim="800000"/>
              <a:headEnd/>
              <a:tailEnd/>
            </a:ln>
            <a:effectLst/>
          </p:spPr>
        </p:pic>
        <p:grpSp>
          <p:nvGrpSpPr>
            <p:cNvPr id="17" name="Grupo 16">
              <a:extLst>
                <a:ext uri="{FF2B5EF4-FFF2-40B4-BE49-F238E27FC236}">
                  <a16:creationId xmlns:a16="http://schemas.microsoft.com/office/drawing/2014/main" id="{52BFA34E-D8B4-4EAA-93FE-6C3BB37CBFB6}"/>
                </a:ext>
              </a:extLst>
            </p:cNvPr>
            <p:cNvGrpSpPr/>
            <p:nvPr/>
          </p:nvGrpSpPr>
          <p:grpSpPr>
            <a:xfrm>
              <a:off x="2423486" y="3779144"/>
              <a:ext cx="3457575" cy="785362"/>
              <a:chOff x="1438275" y="4000500"/>
              <a:chExt cx="3457575" cy="785362"/>
            </a:xfrm>
          </p:grpSpPr>
          <p:sp>
            <p:nvSpPr>
              <p:cNvPr id="30" name="Rectángulo: esquinas redondeadas 29">
                <a:extLst>
                  <a:ext uri="{FF2B5EF4-FFF2-40B4-BE49-F238E27FC236}">
                    <a16:creationId xmlns:a16="http://schemas.microsoft.com/office/drawing/2014/main" id="{D9D274B3-E82E-4668-9B63-7E781C091F2B}"/>
                  </a:ext>
                </a:extLst>
              </p:cNvPr>
              <p:cNvSpPr/>
              <p:nvPr/>
            </p:nvSpPr>
            <p:spPr>
              <a:xfrm>
                <a:off x="1438275" y="4000500"/>
                <a:ext cx="3457575" cy="785362"/>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CuadroTexto 30">
                <a:extLst>
                  <a:ext uri="{FF2B5EF4-FFF2-40B4-BE49-F238E27FC236}">
                    <a16:creationId xmlns:a16="http://schemas.microsoft.com/office/drawing/2014/main" id="{92781BFE-285B-47CB-BDFE-A1506C62EDA5}"/>
                  </a:ext>
                </a:extLst>
              </p:cNvPr>
              <p:cNvSpPr txBox="1"/>
              <p:nvPr/>
            </p:nvSpPr>
            <p:spPr>
              <a:xfrm>
                <a:off x="1543049" y="4218517"/>
                <a:ext cx="3248025" cy="323165"/>
              </a:xfrm>
              <a:prstGeom prst="rect">
                <a:avLst/>
              </a:prstGeom>
              <a:noFill/>
            </p:spPr>
            <p:txBody>
              <a:bodyPr wrap="square" lIns="0" tIns="0" rIns="0" bIns="0" rtlCol="0">
                <a:spAutoFit/>
              </a:bodyPr>
              <a:lstStyle/>
              <a:p>
                <a:r>
                  <a:rPr lang="en-US" sz="2100" dirty="0">
                    <a:solidFill>
                      <a:schemeClr val="bg1"/>
                    </a:solidFill>
                  </a:rPr>
                  <a:t>Space Optical Transceivers</a:t>
                </a:r>
              </a:p>
            </p:txBody>
          </p:sp>
        </p:grpSp>
        <p:grpSp>
          <p:nvGrpSpPr>
            <p:cNvPr id="18" name="Grupo 17">
              <a:extLst>
                <a:ext uri="{FF2B5EF4-FFF2-40B4-BE49-F238E27FC236}">
                  <a16:creationId xmlns:a16="http://schemas.microsoft.com/office/drawing/2014/main" id="{98611982-23AE-43B2-9C33-BD44878E42D3}"/>
                </a:ext>
              </a:extLst>
            </p:cNvPr>
            <p:cNvGrpSpPr/>
            <p:nvPr/>
          </p:nvGrpSpPr>
          <p:grpSpPr>
            <a:xfrm>
              <a:off x="5026217" y="4717832"/>
              <a:ext cx="3203692" cy="1188459"/>
              <a:chOff x="5703550" y="4717832"/>
              <a:chExt cx="3203692" cy="1188459"/>
            </a:xfrm>
          </p:grpSpPr>
          <p:sp>
            <p:nvSpPr>
              <p:cNvPr id="26" name="Oval 39">
                <a:extLst>
                  <a:ext uri="{FF2B5EF4-FFF2-40B4-BE49-F238E27FC236}">
                    <a16:creationId xmlns:a16="http://schemas.microsoft.com/office/drawing/2014/main" id="{E580E182-D681-49F2-B556-B01E7337593C}"/>
                  </a:ext>
                </a:extLst>
              </p:cNvPr>
              <p:cNvSpPr/>
              <p:nvPr/>
            </p:nvSpPr>
            <p:spPr>
              <a:xfrm>
                <a:off x="5703550" y="4717832"/>
                <a:ext cx="3203692" cy="1188459"/>
              </a:xfrm>
              <a:prstGeom prst="ellipse">
                <a:avLst/>
              </a:prstGeom>
              <a:solidFill>
                <a:schemeClr val="accent2">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grpSp>
            <p:nvGrpSpPr>
              <p:cNvPr id="27" name="Grupo 26">
                <a:extLst>
                  <a:ext uri="{FF2B5EF4-FFF2-40B4-BE49-F238E27FC236}">
                    <a16:creationId xmlns:a16="http://schemas.microsoft.com/office/drawing/2014/main" id="{A459E081-FF6E-4EFE-A35A-F2C35555F39F}"/>
                  </a:ext>
                </a:extLst>
              </p:cNvPr>
              <p:cNvGrpSpPr/>
              <p:nvPr/>
            </p:nvGrpSpPr>
            <p:grpSpPr>
              <a:xfrm>
                <a:off x="6079020" y="4903467"/>
                <a:ext cx="2514436" cy="785362"/>
                <a:chOff x="1257300" y="4044393"/>
                <a:chExt cx="4659307" cy="785362"/>
              </a:xfrm>
            </p:grpSpPr>
            <p:sp>
              <p:nvSpPr>
                <p:cNvPr id="28" name="Rectángulo: esquinas redondeadas 27">
                  <a:extLst>
                    <a:ext uri="{FF2B5EF4-FFF2-40B4-BE49-F238E27FC236}">
                      <a16:creationId xmlns:a16="http://schemas.microsoft.com/office/drawing/2014/main" id="{272ED343-8DE0-4101-8A17-27C1891C60EB}"/>
                    </a:ext>
                  </a:extLst>
                </p:cNvPr>
                <p:cNvSpPr/>
                <p:nvPr/>
              </p:nvSpPr>
              <p:spPr>
                <a:xfrm>
                  <a:off x="1257300" y="4044393"/>
                  <a:ext cx="4545007" cy="785362"/>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uadroTexto 28">
                  <a:extLst>
                    <a:ext uri="{FF2B5EF4-FFF2-40B4-BE49-F238E27FC236}">
                      <a16:creationId xmlns:a16="http://schemas.microsoft.com/office/drawing/2014/main" id="{C4DE90E5-79F8-43E7-90B0-4CBE09F7FE6A}"/>
                    </a:ext>
                  </a:extLst>
                </p:cNvPr>
                <p:cNvSpPr txBox="1"/>
                <p:nvPr/>
              </p:nvSpPr>
              <p:spPr>
                <a:xfrm>
                  <a:off x="1543049" y="4218517"/>
                  <a:ext cx="4373558" cy="323165"/>
                </a:xfrm>
                <a:prstGeom prst="rect">
                  <a:avLst/>
                </a:prstGeom>
                <a:noFill/>
              </p:spPr>
              <p:txBody>
                <a:bodyPr wrap="square" lIns="0" tIns="0" rIns="0" bIns="0" rtlCol="0">
                  <a:spAutoFit/>
                </a:bodyPr>
                <a:lstStyle/>
                <a:p>
                  <a:r>
                    <a:rPr lang="en-US" sz="2100" dirty="0">
                      <a:solidFill>
                        <a:schemeClr val="bg1"/>
                      </a:solidFill>
                    </a:rPr>
                    <a:t>Space OTRs – ISL</a:t>
                  </a:r>
                </a:p>
              </p:txBody>
            </p:sp>
          </p:grpSp>
        </p:grpSp>
        <p:cxnSp>
          <p:nvCxnSpPr>
            <p:cNvPr id="19" name="Conector: angular 18">
              <a:extLst>
                <a:ext uri="{FF2B5EF4-FFF2-40B4-BE49-F238E27FC236}">
                  <a16:creationId xmlns:a16="http://schemas.microsoft.com/office/drawing/2014/main" id="{3EEEAD6B-12B8-4740-B8C2-3EE2FE746CD2}"/>
                </a:ext>
              </a:extLst>
            </p:cNvPr>
            <p:cNvCxnSpPr>
              <a:cxnSpLocks/>
              <a:stCxn id="30" idx="1"/>
            </p:cNvCxnSpPr>
            <p:nvPr/>
          </p:nvCxnSpPr>
          <p:spPr>
            <a:xfrm rot="10800000" flipV="1">
              <a:off x="1670484" y="4171825"/>
              <a:ext cx="753002" cy="543988"/>
            </a:xfrm>
            <a:prstGeom prst="bentConnector3">
              <a:avLst>
                <a:gd name="adj1" fmla="val 99473"/>
              </a:avLst>
            </a:prstGeom>
            <a:ln w="9525">
              <a:solidFill>
                <a:schemeClr val="tx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Conector: angular 19">
              <a:extLst>
                <a:ext uri="{FF2B5EF4-FFF2-40B4-BE49-F238E27FC236}">
                  <a16:creationId xmlns:a16="http://schemas.microsoft.com/office/drawing/2014/main" id="{9D97F3E1-995E-41E1-905E-057ADCD519BE}"/>
                </a:ext>
              </a:extLst>
            </p:cNvPr>
            <p:cNvCxnSpPr>
              <a:cxnSpLocks/>
              <a:stCxn id="30" idx="3"/>
              <a:endCxn id="26" idx="0"/>
            </p:cNvCxnSpPr>
            <p:nvPr/>
          </p:nvCxnSpPr>
          <p:spPr>
            <a:xfrm>
              <a:off x="5881061" y="4171825"/>
              <a:ext cx="747002" cy="546007"/>
            </a:xfrm>
            <a:prstGeom prst="bentConnector2">
              <a:avLst/>
            </a:prstGeom>
            <a:ln w="9525">
              <a:solidFill>
                <a:schemeClr val="tx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1" name="Grupo 20">
              <a:extLst>
                <a:ext uri="{FF2B5EF4-FFF2-40B4-BE49-F238E27FC236}">
                  <a16:creationId xmlns:a16="http://schemas.microsoft.com/office/drawing/2014/main" id="{ABE33870-412F-4D04-BDE3-6EF63E972699}"/>
                </a:ext>
              </a:extLst>
            </p:cNvPr>
            <p:cNvGrpSpPr/>
            <p:nvPr/>
          </p:nvGrpSpPr>
          <p:grpSpPr>
            <a:xfrm>
              <a:off x="68638" y="4701918"/>
              <a:ext cx="3203692" cy="1188459"/>
              <a:chOff x="5703550" y="4717832"/>
              <a:chExt cx="3203692" cy="1188459"/>
            </a:xfrm>
          </p:grpSpPr>
          <p:sp>
            <p:nvSpPr>
              <p:cNvPr id="22" name="Oval 39">
                <a:extLst>
                  <a:ext uri="{FF2B5EF4-FFF2-40B4-BE49-F238E27FC236}">
                    <a16:creationId xmlns:a16="http://schemas.microsoft.com/office/drawing/2014/main" id="{18B4271F-76AD-4957-A708-2F7F8A9A260C}"/>
                  </a:ext>
                </a:extLst>
              </p:cNvPr>
              <p:cNvSpPr/>
              <p:nvPr/>
            </p:nvSpPr>
            <p:spPr>
              <a:xfrm>
                <a:off x="5703550" y="4717832"/>
                <a:ext cx="3203692" cy="1188459"/>
              </a:xfrm>
              <a:prstGeom prst="ellipse">
                <a:avLst/>
              </a:prstGeom>
              <a:solidFill>
                <a:schemeClr val="accent2">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grpSp>
            <p:nvGrpSpPr>
              <p:cNvPr id="23" name="Grupo 22">
                <a:extLst>
                  <a:ext uri="{FF2B5EF4-FFF2-40B4-BE49-F238E27FC236}">
                    <a16:creationId xmlns:a16="http://schemas.microsoft.com/office/drawing/2014/main" id="{156D68EE-245C-4EEC-A810-EC98DCB30857}"/>
                  </a:ext>
                </a:extLst>
              </p:cNvPr>
              <p:cNvGrpSpPr/>
              <p:nvPr/>
            </p:nvGrpSpPr>
            <p:grpSpPr>
              <a:xfrm>
                <a:off x="6079020" y="4903467"/>
                <a:ext cx="2514436" cy="785362"/>
                <a:chOff x="1257300" y="4044393"/>
                <a:chExt cx="4659307" cy="785362"/>
              </a:xfrm>
            </p:grpSpPr>
            <p:sp>
              <p:nvSpPr>
                <p:cNvPr id="24" name="Rectángulo: esquinas redondeadas 23">
                  <a:extLst>
                    <a:ext uri="{FF2B5EF4-FFF2-40B4-BE49-F238E27FC236}">
                      <a16:creationId xmlns:a16="http://schemas.microsoft.com/office/drawing/2014/main" id="{F47AA0A0-1F05-4A8A-9063-A5C0F165E263}"/>
                    </a:ext>
                  </a:extLst>
                </p:cNvPr>
                <p:cNvSpPr/>
                <p:nvPr/>
              </p:nvSpPr>
              <p:spPr>
                <a:xfrm>
                  <a:off x="1257300" y="4044393"/>
                  <a:ext cx="4545007" cy="785362"/>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CuadroTexto 24">
                  <a:extLst>
                    <a:ext uri="{FF2B5EF4-FFF2-40B4-BE49-F238E27FC236}">
                      <a16:creationId xmlns:a16="http://schemas.microsoft.com/office/drawing/2014/main" id="{E6191D09-616B-41C9-A6AA-D8A1E44B9D0D}"/>
                    </a:ext>
                  </a:extLst>
                </p:cNvPr>
                <p:cNvSpPr txBox="1"/>
                <p:nvPr/>
              </p:nvSpPr>
              <p:spPr>
                <a:xfrm>
                  <a:off x="1543049" y="4218517"/>
                  <a:ext cx="4373558" cy="323165"/>
                </a:xfrm>
                <a:prstGeom prst="rect">
                  <a:avLst/>
                </a:prstGeom>
                <a:noFill/>
              </p:spPr>
              <p:txBody>
                <a:bodyPr wrap="square" lIns="0" tIns="0" rIns="0" bIns="0" rtlCol="0">
                  <a:spAutoFit/>
                </a:bodyPr>
                <a:lstStyle/>
                <a:p>
                  <a:r>
                    <a:rPr lang="en-US" sz="2100" dirty="0">
                      <a:solidFill>
                        <a:schemeClr val="bg1"/>
                      </a:solidFill>
                    </a:rPr>
                    <a:t>Space OTRs – OI</a:t>
                  </a:r>
                </a:p>
              </p:txBody>
            </p:sp>
          </p:grpSp>
        </p:grpSp>
      </p:grpSp>
    </p:spTree>
    <p:extLst>
      <p:ext uri="{BB962C8B-B14F-4D97-AF65-F5344CB8AC3E}">
        <p14:creationId xmlns:p14="http://schemas.microsoft.com/office/powerpoint/2010/main" val="77665952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68A8039C-867F-E04C-A141-D8F6CB4F57B5}" type="slidenum">
              <a:rPr lang="de-DE" smtClean="0"/>
              <a:pPr/>
              <a:t>4</a:t>
            </a:fld>
            <a:endParaRPr lang="de-DE"/>
          </a:p>
        </p:txBody>
      </p:sp>
      <p:sp>
        <p:nvSpPr>
          <p:cNvPr id="5" name="Content Placeholder 2"/>
          <p:cNvSpPr txBox="1">
            <a:spLocks/>
          </p:cNvSpPr>
          <p:nvPr/>
        </p:nvSpPr>
        <p:spPr>
          <a:xfrm>
            <a:off x="0" y="938978"/>
            <a:ext cx="9144000" cy="3573063"/>
          </a:xfrm>
          <a:prstGeom prst="rect">
            <a:avLst/>
          </a:prstGeom>
        </p:spPr>
        <p:txBody>
          <a:bodyPr>
            <a:normAutofit fontScale="70000" lnSpcReduction="20000"/>
          </a:bodyPr>
          <a:lstStyle/>
          <a:p>
            <a:pPr marL="270000" lvl="0" indent="-270000" algn="just">
              <a:spcBef>
                <a:spcPts val="600"/>
              </a:spcBef>
              <a:buClr>
                <a:schemeClr val="bg2"/>
              </a:buClr>
              <a:buFont typeface="Wingdings" pitchFamily="2" charset="2"/>
              <a:buChar char="§"/>
            </a:pPr>
            <a:r>
              <a:rPr lang="en-US" sz="2300" dirty="0">
                <a:latin typeface="+mj-lt"/>
                <a:cs typeface="Arial" pitchFamily="34" charset="0"/>
              </a:rPr>
              <a:t>Target product: N x 25 Gb/s (line rate) space transceiver for optical interconnects on board satellite payloads</a:t>
            </a:r>
          </a:p>
          <a:p>
            <a:pPr marL="270000" lvl="0" indent="-270000" algn="just">
              <a:spcBef>
                <a:spcPts val="600"/>
              </a:spcBef>
              <a:buClr>
                <a:schemeClr val="bg2"/>
              </a:buClr>
              <a:buFont typeface="Wingdings" pitchFamily="2" charset="2"/>
              <a:buChar char="§"/>
            </a:pPr>
            <a:r>
              <a:rPr lang="en-US" sz="2300" dirty="0">
                <a:latin typeface="+mj-lt"/>
                <a:cs typeface="Arial" pitchFamily="34" charset="0"/>
              </a:rPr>
              <a:t>Board-level optical interconnection:</a:t>
            </a:r>
          </a:p>
          <a:p>
            <a:pPr marL="727200" lvl="1" indent="-270000" algn="just">
              <a:spcBef>
                <a:spcPts val="600"/>
              </a:spcBef>
              <a:buClr>
                <a:schemeClr val="bg2"/>
              </a:buClr>
              <a:buFont typeface="Wingdings" pitchFamily="2" charset="2"/>
              <a:buChar char="§"/>
            </a:pPr>
            <a:r>
              <a:rPr lang="en-US" sz="2300" dirty="0">
                <a:latin typeface="+mj-lt"/>
                <a:cs typeface="Arial" pitchFamily="34" charset="0"/>
              </a:rPr>
              <a:t>VCSEL/PDs</a:t>
            </a:r>
          </a:p>
          <a:p>
            <a:pPr marL="727200" lvl="1" indent="-270000" algn="just">
              <a:spcBef>
                <a:spcPts val="600"/>
              </a:spcBef>
              <a:buClr>
                <a:schemeClr val="bg2"/>
              </a:buClr>
              <a:buFont typeface="Wingdings" pitchFamily="2" charset="2"/>
              <a:buChar char="§"/>
            </a:pPr>
            <a:r>
              <a:rPr lang="en-US" sz="2300" dirty="0">
                <a:latin typeface="+mj-lt"/>
                <a:cs typeface="Arial" pitchFamily="34" charset="0"/>
              </a:rPr>
              <a:t>Rad-hard fiber pigtail</a:t>
            </a:r>
          </a:p>
          <a:p>
            <a:pPr marL="727200" lvl="1" indent="-270000" algn="just">
              <a:spcBef>
                <a:spcPts val="600"/>
              </a:spcBef>
              <a:buClr>
                <a:schemeClr val="bg2"/>
              </a:buClr>
              <a:buFont typeface="Wingdings" pitchFamily="2" charset="2"/>
              <a:buChar char="§"/>
            </a:pPr>
            <a:r>
              <a:rPr lang="en-US" sz="2300" dirty="0" err="1">
                <a:latin typeface="+mj-lt"/>
                <a:cs typeface="Arial" pitchFamily="34" charset="0"/>
              </a:rPr>
              <a:t>Rad</a:t>
            </a:r>
            <a:r>
              <a:rPr lang="en-US" sz="2300" dirty="0">
                <a:latin typeface="+mj-lt"/>
                <a:cs typeface="Arial" pitchFamily="34" charset="0"/>
              </a:rPr>
              <a:t>-hard electronic IC (VCSEL driver + TIA)</a:t>
            </a:r>
          </a:p>
          <a:p>
            <a:pPr marL="270000" indent="-270000" algn="just">
              <a:spcBef>
                <a:spcPts val="600"/>
              </a:spcBef>
              <a:buClr>
                <a:schemeClr val="bg2"/>
              </a:buClr>
              <a:buFont typeface="Wingdings" pitchFamily="2" charset="2"/>
              <a:buChar char="§"/>
            </a:pPr>
            <a:r>
              <a:rPr lang="en-US" sz="2300" dirty="0">
                <a:latin typeface="+mj-lt"/>
                <a:cs typeface="Arial" pitchFamily="34" charset="0"/>
              </a:rPr>
              <a:t>Current status </a:t>
            </a:r>
            <a:r>
              <a:rPr lang="en-US" sz="2300" dirty="0" err="1">
                <a:latin typeface="+mj-lt"/>
                <a:cs typeface="Arial" pitchFamily="34" charset="0"/>
              </a:rPr>
              <a:t>equipments</a:t>
            </a:r>
            <a:r>
              <a:rPr lang="en-US" sz="2300" dirty="0">
                <a:latin typeface="+mj-lt"/>
                <a:cs typeface="Arial" pitchFamily="34" charset="0"/>
              </a:rPr>
              <a:t> (data from main customers)</a:t>
            </a:r>
          </a:p>
          <a:p>
            <a:pPr marL="727200" lvl="1" indent="-270000" algn="just">
              <a:spcBef>
                <a:spcPts val="600"/>
              </a:spcBef>
              <a:buClr>
                <a:schemeClr val="bg2"/>
              </a:buClr>
              <a:buFont typeface="Wingdings" pitchFamily="2" charset="2"/>
              <a:buChar char="§"/>
            </a:pPr>
            <a:r>
              <a:rPr lang="en-US" sz="2300" dirty="0">
                <a:latin typeface="+mj-lt"/>
                <a:cs typeface="Arial" pitchFamily="34" charset="0"/>
              </a:rPr>
              <a:t>Relies on 10 </a:t>
            </a:r>
            <a:r>
              <a:rPr lang="en-US" sz="2300" dirty="0" err="1">
                <a:latin typeface="+mj-lt"/>
                <a:cs typeface="Arial" pitchFamily="34" charset="0"/>
              </a:rPr>
              <a:t>Gb</a:t>
            </a:r>
            <a:r>
              <a:rPr lang="en-US" sz="2300" dirty="0">
                <a:latin typeface="+mj-lt"/>
                <a:cs typeface="Arial" pitchFamily="34" charset="0"/>
              </a:rPr>
              <a:t>/s OI technology</a:t>
            </a:r>
          </a:p>
          <a:p>
            <a:pPr marL="727200" lvl="1" indent="-270000" algn="just">
              <a:spcBef>
                <a:spcPts val="600"/>
              </a:spcBef>
              <a:buClr>
                <a:schemeClr val="bg2"/>
              </a:buClr>
              <a:buFont typeface="Wingdings" pitchFamily="2" charset="2"/>
              <a:buChar char="§"/>
            </a:pPr>
            <a:r>
              <a:rPr lang="en-US" sz="2300" dirty="0">
                <a:latin typeface="+mj-lt"/>
                <a:cs typeface="Arial" pitchFamily="34" charset="0"/>
              </a:rPr>
              <a:t>Requirement for 25 </a:t>
            </a:r>
            <a:r>
              <a:rPr lang="en-US" sz="2300" dirty="0" err="1">
                <a:latin typeface="+mj-lt"/>
                <a:cs typeface="Arial" pitchFamily="34" charset="0"/>
              </a:rPr>
              <a:t>Gb</a:t>
            </a:r>
            <a:r>
              <a:rPr lang="en-US" sz="2300" dirty="0">
                <a:latin typeface="+mj-lt"/>
                <a:cs typeface="Arial" pitchFamily="34" charset="0"/>
              </a:rPr>
              <a:t>/s optical interfaces for the next gen systems </a:t>
            </a:r>
          </a:p>
          <a:p>
            <a:pPr marL="727200" lvl="1" indent="-270000" algn="just">
              <a:spcBef>
                <a:spcPts val="600"/>
              </a:spcBef>
              <a:buClr>
                <a:schemeClr val="bg2"/>
              </a:buClr>
              <a:buFont typeface="Wingdings" pitchFamily="2" charset="2"/>
              <a:buChar char="§"/>
            </a:pPr>
            <a:r>
              <a:rPr lang="en-US" sz="2300" dirty="0">
                <a:latin typeface="+mj-lt"/>
                <a:cs typeface="Arial" pitchFamily="34" charset="0"/>
              </a:rPr>
              <a:t>Timeline for next-gen: 2023 flight equipment delivery</a:t>
            </a:r>
          </a:p>
          <a:p>
            <a:pPr marL="727200" lvl="1" indent="-270000" algn="just">
              <a:spcBef>
                <a:spcPts val="600"/>
              </a:spcBef>
              <a:buClr>
                <a:schemeClr val="bg2"/>
              </a:buClr>
              <a:buFont typeface="Wingdings" pitchFamily="2" charset="2"/>
              <a:buChar char="§"/>
            </a:pPr>
            <a:r>
              <a:rPr lang="en-US" sz="2300" dirty="0">
                <a:latin typeface="+mj-lt"/>
                <a:cs typeface="Arial" pitchFamily="34" charset="0"/>
              </a:rPr>
              <a:t>Key drivers:  Cost, Power consumption,  technology penetration in constellations</a:t>
            </a:r>
          </a:p>
          <a:p>
            <a:pPr marL="270000" indent="-270000" algn="just">
              <a:spcBef>
                <a:spcPts val="600"/>
              </a:spcBef>
              <a:buClr>
                <a:schemeClr val="bg2"/>
              </a:buClr>
              <a:buFont typeface="Wingdings" pitchFamily="2" charset="2"/>
              <a:buChar char="§"/>
            </a:pPr>
            <a:r>
              <a:rPr lang="en-US" sz="2300" dirty="0">
                <a:latin typeface="+mj-lt"/>
                <a:cs typeface="Arial" pitchFamily="34" charset="0"/>
              </a:rPr>
              <a:t>Today: </a:t>
            </a:r>
            <a:r>
              <a:rPr lang="en-US" sz="2300" b="1" dirty="0">
                <a:latin typeface="+mj-lt"/>
                <a:cs typeface="Arial" pitchFamily="34" charset="0"/>
              </a:rPr>
              <a:t>there is no commercial space-grade 25 </a:t>
            </a:r>
            <a:r>
              <a:rPr lang="en-US" sz="2300" b="1" dirty="0" err="1">
                <a:latin typeface="+mj-lt"/>
                <a:cs typeface="Arial" pitchFamily="34" charset="0"/>
              </a:rPr>
              <a:t>Gb</a:t>
            </a:r>
            <a:r>
              <a:rPr lang="en-US" sz="2300" b="1" dirty="0">
                <a:latin typeface="+mj-lt"/>
                <a:cs typeface="Arial" pitchFamily="34" charset="0"/>
              </a:rPr>
              <a:t>/s optical transceiver</a:t>
            </a:r>
          </a:p>
          <a:p>
            <a:pPr marL="270000" indent="-270000" algn="just">
              <a:spcBef>
                <a:spcPts val="600"/>
              </a:spcBef>
              <a:buClr>
                <a:schemeClr val="bg2"/>
              </a:buClr>
              <a:buFont typeface="Wingdings" pitchFamily="2" charset="2"/>
              <a:buChar char="§"/>
            </a:pPr>
            <a:r>
              <a:rPr lang="en-US" sz="2300" dirty="0">
                <a:latin typeface="+mj-lt"/>
                <a:cs typeface="Arial" pitchFamily="34" charset="0"/>
              </a:rPr>
              <a:t>ECSS </a:t>
            </a:r>
            <a:r>
              <a:rPr lang="en-US" sz="2300" dirty="0" err="1">
                <a:latin typeface="+mj-lt"/>
                <a:cs typeface="Arial" pitchFamily="34" charset="0"/>
              </a:rPr>
              <a:t>SpaceFibre</a:t>
            </a:r>
            <a:r>
              <a:rPr lang="en-US" sz="2300" dirty="0">
                <a:latin typeface="+mj-lt"/>
                <a:cs typeface="Arial" pitchFamily="34" charset="0"/>
              </a:rPr>
              <a:t> to roll-out -&gt; technology standardization</a:t>
            </a:r>
          </a:p>
          <a:p>
            <a:pPr marL="270000" marR="0" lvl="0" indent="-270000" algn="l" defTabSz="457200" rtl="0" eaLnBrk="1" fontAlgn="auto" latinLnBrk="0" hangingPunct="1">
              <a:lnSpc>
                <a:spcPct val="100000"/>
              </a:lnSpc>
              <a:spcBef>
                <a:spcPts val="600"/>
              </a:spcBef>
              <a:spcAft>
                <a:spcPts val="0"/>
              </a:spcAft>
              <a:buClr>
                <a:schemeClr val="bg2"/>
              </a:buClr>
              <a:buSzTx/>
              <a:buFont typeface="Wingdings" pitchFamily="2" charset="2"/>
              <a:buChar char="§"/>
              <a:tabLst/>
              <a:defRPr/>
            </a:pPr>
            <a:endParaRPr kumimoji="0" lang="en-US" sz="1800" b="0" i="0" u="none" strike="noStrike" kern="1200" cap="none" spc="0" normalizeH="0" baseline="0" noProof="0" dirty="0">
              <a:ln>
                <a:noFill/>
              </a:ln>
              <a:effectLst/>
              <a:uLnTx/>
              <a:uFillTx/>
              <a:latin typeface="Arial" pitchFamily="34" charset="0"/>
              <a:ea typeface="+mn-ea"/>
              <a:cs typeface="Arial" pitchFamily="34" charset="0"/>
            </a:endParaRPr>
          </a:p>
        </p:txBody>
      </p:sp>
      <p:pic>
        <p:nvPicPr>
          <p:cNvPr id="2050" name="Picture 2"/>
          <p:cNvPicPr>
            <a:picLocks noChangeAspect="1" noChangeArrowheads="1"/>
          </p:cNvPicPr>
          <p:nvPr/>
        </p:nvPicPr>
        <p:blipFill>
          <a:blip r:embed="rId3"/>
          <a:srcRect/>
          <a:stretch>
            <a:fillRect/>
          </a:stretch>
        </p:blipFill>
        <p:spPr bwMode="auto">
          <a:xfrm>
            <a:off x="399504" y="4563636"/>
            <a:ext cx="3378017" cy="1789608"/>
          </a:xfrm>
          <a:prstGeom prst="rect">
            <a:avLst/>
          </a:prstGeom>
          <a:noFill/>
          <a:ln w="9525">
            <a:noFill/>
            <a:miter lim="800000"/>
            <a:headEnd/>
            <a:tailEnd/>
          </a:ln>
        </p:spPr>
      </p:pic>
      <p:pic>
        <p:nvPicPr>
          <p:cNvPr id="2051" name="Picture 3"/>
          <p:cNvPicPr>
            <a:picLocks noChangeAspect="1" noChangeArrowheads="1"/>
          </p:cNvPicPr>
          <p:nvPr/>
        </p:nvPicPr>
        <p:blipFill>
          <a:blip r:embed="rId4"/>
          <a:srcRect/>
          <a:stretch>
            <a:fillRect/>
          </a:stretch>
        </p:blipFill>
        <p:spPr bwMode="auto">
          <a:xfrm>
            <a:off x="3926785" y="4461352"/>
            <a:ext cx="3683053" cy="1994175"/>
          </a:xfrm>
          <a:prstGeom prst="rect">
            <a:avLst/>
          </a:prstGeom>
          <a:noFill/>
          <a:ln w="9525">
            <a:noFill/>
            <a:miter lim="800000"/>
            <a:headEnd/>
            <a:tailEnd/>
          </a:ln>
        </p:spPr>
      </p:pic>
      <p:pic>
        <p:nvPicPr>
          <p:cNvPr id="2052" name="Picture 4"/>
          <p:cNvPicPr>
            <a:picLocks noChangeAspect="1" noChangeArrowheads="1"/>
          </p:cNvPicPr>
          <p:nvPr/>
        </p:nvPicPr>
        <p:blipFill>
          <a:blip r:embed="rId5"/>
          <a:srcRect/>
          <a:stretch>
            <a:fillRect/>
          </a:stretch>
        </p:blipFill>
        <p:spPr bwMode="auto">
          <a:xfrm>
            <a:off x="7203217" y="256084"/>
            <a:ext cx="1581019" cy="493424"/>
          </a:xfrm>
          <a:prstGeom prst="rect">
            <a:avLst/>
          </a:prstGeom>
          <a:noFill/>
          <a:ln w="9525">
            <a:noFill/>
            <a:miter lim="800000"/>
            <a:headEnd/>
            <a:tailEnd/>
          </a:ln>
          <a:effectLst/>
        </p:spPr>
      </p:pic>
      <p:sp>
        <p:nvSpPr>
          <p:cNvPr id="14" name="Título 1">
            <a:extLst>
              <a:ext uri="{FF2B5EF4-FFF2-40B4-BE49-F238E27FC236}">
                <a16:creationId xmlns:a16="http://schemas.microsoft.com/office/drawing/2014/main" id="{F586276C-4113-4EA4-BC32-F4A2451C1C58}"/>
              </a:ext>
            </a:extLst>
          </p:cNvPr>
          <p:cNvSpPr>
            <a:spLocks noGrp="1"/>
          </p:cNvSpPr>
          <p:nvPr>
            <p:ph type="title"/>
          </p:nvPr>
        </p:nvSpPr>
        <p:spPr>
          <a:xfrm>
            <a:off x="205082" y="128046"/>
            <a:ext cx="8204400" cy="684000"/>
          </a:xfrm>
        </p:spPr>
        <p:txBody>
          <a:bodyPr/>
          <a:lstStyle/>
          <a:p>
            <a:r>
              <a:rPr lang="en-US" dirty="0"/>
              <a:t>intra-satellite optical interconnects</a:t>
            </a:r>
            <a:r>
              <a:rPr lang="en-US" b="1" dirty="0"/>
              <a:t> </a:t>
            </a:r>
            <a:br>
              <a:rPr lang="en-US" b="1" dirty="0"/>
            </a:br>
            <a:r>
              <a:rPr lang="en-US" b="1" dirty="0"/>
              <a:t>Motivation</a:t>
            </a:r>
            <a:endParaRPr lang="es-ES" cap="none" dirty="0"/>
          </a:p>
        </p:txBody>
      </p:sp>
    </p:spTree>
    <p:extLst>
      <p:ext uri="{BB962C8B-B14F-4D97-AF65-F5344CB8AC3E}">
        <p14:creationId xmlns:p14="http://schemas.microsoft.com/office/powerpoint/2010/main" val="80933765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5082" y="128045"/>
            <a:ext cx="8204400" cy="621463"/>
          </a:xfrm>
        </p:spPr>
        <p:txBody>
          <a:bodyPr/>
          <a:lstStyle/>
          <a:p>
            <a:r>
              <a:rPr lang="en-US" dirty="0"/>
              <a:t>intra-satellite optical interconnects</a:t>
            </a:r>
            <a:br>
              <a:rPr lang="en-US" dirty="0"/>
            </a:br>
            <a:r>
              <a:rPr lang="en-US" b="1" dirty="0"/>
              <a:t>APPLICATIONS &amp; OBJECTIVES</a:t>
            </a:r>
            <a:endParaRPr lang="es-ES" b="1" cap="none" dirty="0"/>
          </a:p>
        </p:txBody>
      </p:sp>
      <p:sp>
        <p:nvSpPr>
          <p:cNvPr id="4" name="Marcador de número de diapositiva 3"/>
          <p:cNvSpPr>
            <a:spLocks noGrp="1"/>
          </p:cNvSpPr>
          <p:nvPr>
            <p:ph type="sldNum" sz="quarter" idx="12"/>
          </p:nvPr>
        </p:nvSpPr>
        <p:spPr/>
        <p:txBody>
          <a:bodyPr/>
          <a:lstStyle/>
          <a:p>
            <a:fld id="{68A8039C-867F-E04C-A141-D8F6CB4F57B5}" type="slidenum">
              <a:rPr lang="de-DE" smtClean="0"/>
              <a:pPr/>
              <a:t>5</a:t>
            </a:fld>
            <a:endParaRPr lang="de-DE"/>
          </a:p>
        </p:txBody>
      </p:sp>
      <p:sp>
        <p:nvSpPr>
          <p:cNvPr id="5" name="Content Placeholder 2"/>
          <p:cNvSpPr txBox="1">
            <a:spLocks/>
          </p:cNvSpPr>
          <p:nvPr/>
        </p:nvSpPr>
        <p:spPr>
          <a:xfrm>
            <a:off x="0" y="877547"/>
            <a:ext cx="8518153" cy="1804222"/>
          </a:xfrm>
          <a:prstGeom prst="rect">
            <a:avLst/>
          </a:prstGeom>
        </p:spPr>
        <p:txBody>
          <a:bodyPr>
            <a:noAutofit/>
          </a:bodyPr>
          <a:lstStyle/>
          <a:p>
            <a:pPr lvl="1"/>
            <a:r>
              <a:rPr lang="en-US" sz="1600" b="1" dirty="0"/>
              <a:t>APPLICATIONS</a:t>
            </a:r>
          </a:p>
          <a:p>
            <a:pPr marL="742950" lvl="1" indent="-285750">
              <a:buFont typeface="Arial" panose="020B0604020202020204" pitchFamily="34" charset="0"/>
              <a:buChar char="•"/>
            </a:pPr>
            <a:r>
              <a:rPr lang="en-US" sz="1600" b="1" dirty="0"/>
              <a:t>Satellite communications</a:t>
            </a:r>
          </a:p>
          <a:p>
            <a:pPr marL="1200150" lvl="2" indent="-285750">
              <a:buFont typeface="Arial" panose="020B0604020202020204" pitchFamily="34" charset="0"/>
              <a:buChar char="•"/>
            </a:pPr>
            <a:r>
              <a:rPr lang="en-US" sz="1600" dirty="0"/>
              <a:t>HTS/VHTS based on GEO satellites.</a:t>
            </a:r>
          </a:p>
          <a:p>
            <a:pPr marL="1200150" lvl="2" indent="-285750">
              <a:buFont typeface="Arial" panose="020B0604020202020204" pitchFamily="34" charset="0"/>
              <a:buChar char="•"/>
            </a:pPr>
            <a:r>
              <a:rPr lang="en-US" sz="1600" dirty="0"/>
              <a:t>LEO constellations of smaller and lower cost satellites</a:t>
            </a:r>
          </a:p>
          <a:p>
            <a:pPr marL="742950" lvl="1" indent="-285750">
              <a:buFont typeface="Arial" panose="020B0604020202020204" pitchFamily="34" charset="0"/>
              <a:buChar char="•"/>
            </a:pPr>
            <a:endParaRPr lang="en-US" sz="1600" b="1" dirty="0"/>
          </a:p>
          <a:p>
            <a:pPr marL="742950" lvl="1" indent="-285750">
              <a:buFont typeface="Arial" panose="020B0604020202020204" pitchFamily="34" charset="0"/>
              <a:buChar char="•"/>
            </a:pPr>
            <a:r>
              <a:rPr lang="en-US" sz="1600" b="1" dirty="0"/>
              <a:t>Earth Observation and remote sensing payloads</a:t>
            </a:r>
            <a:r>
              <a:rPr lang="en-US" sz="1600" dirty="0"/>
              <a:t>; high-speed OI are used </a:t>
            </a:r>
            <a:r>
              <a:rPr lang="en-GB" sz="1600" dirty="0"/>
              <a:t>for transferring the high data volume generated by high-resolution optical instruments or received by multiple antenna elements to the satellite processors.</a:t>
            </a:r>
            <a:endParaRPr lang="en-US" sz="1600" dirty="0"/>
          </a:p>
        </p:txBody>
      </p:sp>
      <p:pic>
        <p:nvPicPr>
          <p:cNvPr id="2052" name="Picture 4"/>
          <p:cNvPicPr>
            <a:picLocks noChangeAspect="1" noChangeArrowheads="1"/>
          </p:cNvPicPr>
          <p:nvPr/>
        </p:nvPicPr>
        <p:blipFill>
          <a:blip r:embed="rId3"/>
          <a:srcRect/>
          <a:stretch>
            <a:fillRect/>
          </a:stretch>
        </p:blipFill>
        <p:spPr bwMode="auto">
          <a:xfrm>
            <a:off x="7203217" y="256084"/>
            <a:ext cx="1581019" cy="493424"/>
          </a:xfrm>
          <a:prstGeom prst="rect">
            <a:avLst/>
          </a:prstGeom>
          <a:noFill/>
          <a:ln w="9525">
            <a:noFill/>
            <a:miter lim="800000"/>
            <a:headEnd/>
            <a:tailEnd/>
          </a:ln>
          <a:effectLst/>
        </p:spPr>
      </p:pic>
      <p:sp>
        <p:nvSpPr>
          <p:cNvPr id="6" name="Content Placeholder 2">
            <a:extLst>
              <a:ext uri="{FF2B5EF4-FFF2-40B4-BE49-F238E27FC236}">
                <a16:creationId xmlns:a16="http://schemas.microsoft.com/office/drawing/2014/main" id="{D50D7E3C-3C39-4F71-96E2-4F05B5A66E2A}"/>
              </a:ext>
            </a:extLst>
          </p:cNvPr>
          <p:cNvSpPr txBox="1">
            <a:spLocks/>
          </p:cNvSpPr>
          <p:nvPr/>
        </p:nvSpPr>
        <p:spPr>
          <a:xfrm>
            <a:off x="0" y="3052717"/>
            <a:ext cx="9144000" cy="2003378"/>
          </a:xfrm>
          <a:prstGeom prst="rect">
            <a:avLst/>
          </a:prstGeom>
        </p:spPr>
        <p:txBody>
          <a:bodyPr>
            <a:noAutofit/>
          </a:bodyPr>
          <a:lstStyle/>
          <a:p>
            <a:pPr lvl="1" algn="just">
              <a:spcBef>
                <a:spcPts val="600"/>
              </a:spcBef>
              <a:buClr>
                <a:schemeClr val="bg2"/>
              </a:buClr>
            </a:pPr>
            <a:r>
              <a:rPr lang="en-US" sz="1600" b="1" dirty="0"/>
              <a:t>OBJECTIVES</a:t>
            </a:r>
            <a:endParaRPr lang="en-US" sz="1600" dirty="0"/>
          </a:p>
          <a:p>
            <a:pPr marL="800100" lvl="1" indent="-342900" algn="just">
              <a:spcBef>
                <a:spcPts val="600"/>
              </a:spcBef>
              <a:buClr>
                <a:schemeClr val="bg2"/>
              </a:buClr>
              <a:buFont typeface="Arial" panose="020B0604020202020204" pitchFamily="34" charset="0"/>
              <a:buChar char="•"/>
            </a:pPr>
            <a:r>
              <a:rPr lang="en-US" sz="1600" dirty="0"/>
              <a:t>Development of the first European RH optical transceiver delivering an aggregate bit rate of 25 Gb/s</a:t>
            </a:r>
          </a:p>
          <a:p>
            <a:pPr marL="800100" lvl="1" indent="-342900" algn="just">
              <a:spcBef>
                <a:spcPts val="600"/>
              </a:spcBef>
              <a:buClr>
                <a:schemeClr val="bg2"/>
              </a:buClr>
              <a:buFont typeface="Arial" panose="020B0604020202020204" pitchFamily="34" charset="0"/>
              <a:buChar char="•"/>
            </a:pPr>
            <a:r>
              <a:rPr lang="en-US" sz="1600" dirty="0"/>
              <a:t>Demonstration of the mass/power savings on system-level and environmental in a representative prototype system configuration</a:t>
            </a:r>
          </a:p>
          <a:p>
            <a:pPr marL="800100" lvl="1" indent="-342900" algn="just">
              <a:spcBef>
                <a:spcPts val="600"/>
              </a:spcBef>
              <a:buClr>
                <a:schemeClr val="bg2"/>
              </a:buClr>
              <a:buFont typeface="Arial" panose="020B0604020202020204" pitchFamily="34" charset="0"/>
              <a:buChar char="•"/>
            </a:pPr>
            <a:r>
              <a:rPr lang="en-US" sz="1600" dirty="0"/>
              <a:t>Lot Validation Testing (LVT) of the O/E interfaces to verify reliability and demonstrate by test the target TRL level also on module level</a:t>
            </a:r>
            <a:endParaRPr kumimoji="0" lang="en-US" sz="1600" b="0" i="0" u="none" strike="noStrike" kern="1200" cap="none" spc="0" normalizeH="0" baseline="0" noProof="0" dirty="0">
              <a:ln>
                <a:noFill/>
              </a:ln>
              <a:effectLst/>
              <a:uLnTx/>
              <a:uFillTx/>
              <a:latin typeface="Arial" pitchFamily="34" charset="0"/>
              <a:ea typeface="+mn-ea"/>
              <a:cs typeface="Arial" pitchFamily="34" charset="0"/>
            </a:endParaRPr>
          </a:p>
        </p:txBody>
      </p:sp>
      <p:pic>
        <p:nvPicPr>
          <p:cNvPr id="3" name="Imagen 2">
            <a:extLst>
              <a:ext uri="{FF2B5EF4-FFF2-40B4-BE49-F238E27FC236}">
                <a16:creationId xmlns:a16="http://schemas.microsoft.com/office/drawing/2014/main" id="{21052EB4-BC30-4569-80DB-0EA7F2C0C367}"/>
              </a:ext>
            </a:extLst>
          </p:cNvPr>
          <p:cNvPicPr>
            <a:picLocks noChangeAspect="1"/>
          </p:cNvPicPr>
          <p:nvPr/>
        </p:nvPicPr>
        <p:blipFill>
          <a:blip r:embed="rId4"/>
          <a:stretch>
            <a:fillRect/>
          </a:stretch>
        </p:blipFill>
        <p:spPr>
          <a:xfrm>
            <a:off x="600712" y="4984978"/>
            <a:ext cx="7064352" cy="1630821"/>
          </a:xfrm>
          <a:prstGeom prst="rect">
            <a:avLst/>
          </a:prstGeom>
        </p:spPr>
      </p:pic>
    </p:spTree>
    <p:extLst>
      <p:ext uri="{BB962C8B-B14F-4D97-AF65-F5344CB8AC3E}">
        <p14:creationId xmlns:p14="http://schemas.microsoft.com/office/powerpoint/2010/main" val="139871995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5082" y="128046"/>
            <a:ext cx="8204400" cy="684000"/>
          </a:xfrm>
        </p:spPr>
        <p:txBody>
          <a:bodyPr/>
          <a:lstStyle/>
          <a:p>
            <a:r>
              <a:rPr lang="en-US" dirty="0"/>
              <a:t>inter-satellite </a:t>
            </a:r>
            <a:r>
              <a:rPr lang="en-US" dirty="0" err="1"/>
              <a:t>lasercom</a:t>
            </a:r>
            <a:r>
              <a:rPr lang="en-US" dirty="0"/>
              <a:t>-links</a:t>
            </a:r>
            <a:br>
              <a:rPr lang="en-US" dirty="0"/>
            </a:br>
            <a:r>
              <a:rPr lang="en-US" b="1" dirty="0"/>
              <a:t>Motivation</a:t>
            </a:r>
            <a:r>
              <a:rPr lang="en-US" dirty="0"/>
              <a:t> </a:t>
            </a:r>
            <a:endParaRPr lang="es-ES" dirty="0"/>
          </a:p>
        </p:txBody>
      </p:sp>
      <p:sp>
        <p:nvSpPr>
          <p:cNvPr id="4" name="Marcador de número de diapositiva 3"/>
          <p:cNvSpPr>
            <a:spLocks noGrp="1"/>
          </p:cNvSpPr>
          <p:nvPr>
            <p:ph type="sldNum" sz="quarter" idx="12"/>
          </p:nvPr>
        </p:nvSpPr>
        <p:spPr/>
        <p:txBody>
          <a:bodyPr/>
          <a:lstStyle/>
          <a:p>
            <a:fld id="{68A8039C-867F-E04C-A141-D8F6CB4F57B5}" type="slidenum">
              <a:rPr lang="de-DE" smtClean="0"/>
              <a:pPr/>
              <a:t>6</a:t>
            </a:fld>
            <a:endParaRPr lang="de-DE"/>
          </a:p>
        </p:txBody>
      </p:sp>
      <p:sp>
        <p:nvSpPr>
          <p:cNvPr id="5" name="Content Placeholder 2"/>
          <p:cNvSpPr txBox="1">
            <a:spLocks/>
          </p:cNvSpPr>
          <p:nvPr/>
        </p:nvSpPr>
        <p:spPr>
          <a:xfrm>
            <a:off x="0" y="938978"/>
            <a:ext cx="9016181" cy="3573063"/>
          </a:xfrm>
          <a:prstGeom prst="rect">
            <a:avLst/>
          </a:prstGeom>
        </p:spPr>
        <p:txBody>
          <a:bodyPr>
            <a:normAutofit fontScale="92500" lnSpcReduction="10000"/>
          </a:bodyPr>
          <a:lstStyle/>
          <a:p>
            <a:pPr marL="270000" lvl="0" indent="-270000" algn="just">
              <a:spcBef>
                <a:spcPts val="600"/>
              </a:spcBef>
              <a:buClr>
                <a:schemeClr val="bg2"/>
              </a:buClr>
              <a:buFont typeface="Wingdings" pitchFamily="2" charset="2"/>
              <a:buChar char="§"/>
            </a:pPr>
            <a:r>
              <a:rPr lang="en-US" sz="1600" dirty="0" err="1">
                <a:latin typeface="+mj-lt"/>
                <a:cs typeface="Arial" pitchFamily="34" charset="0"/>
              </a:rPr>
              <a:t>SatCom</a:t>
            </a:r>
            <a:r>
              <a:rPr lang="en-US" sz="1600" dirty="0">
                <a:latin typeface="+mj-lt"/>
                <a:cs typeface="Arial" pitchFamily="34" charset="0"/>
              </a:rPr>
              <a:t> industry requires massive amounts of data transfer quickly, efficiently and at low cost</a:t>
            </a:r>
          </a:p>
          <a:p>
            <a:pPr marL="270000" lvl="0" indent="-270000" algn="just">
              <a:spcBef>
                <a:spcPts val="600"/>
              </a:spcBef>
              <a:buClr>
                <a:schemeClr val="bg2"/>
              </a:buClr>
              <a:buFont typeface="Wingdings" pitchFamily="2" charset="2"/>
              <a:buChar char="§"/>
            </a:pPr>
            <a:r>
              <a:rPr lang="en-US" sz="1600" dirty="0">
                <a:latin typeface="Arial" pitchFamily="34" charset="0"/>
                <a:cs typeface="Arial" pitchFamily="34" charset="0"/>
              </a:rPr>
              <a:t>Laser communications have demonstrated their advantages in a real-world application</a:t>
            </a:r>
          </a:p>
          <a:p>
            <a:pPr marL="270000" lvl="0" indent="-270000" algn="just">
              <a:spcBef>
                <a:spcPts val="600"/>
              </a:spcBef>
              <a:buClr>
                <a:schemeClr val="bg2"/>
              </a:buClr>
              <a:buFont typeface="Wingdings" pitchFamily="2" charset="2"/>
              <a:buChar char="§"/>
            </a:pPr>
            <a:r>
              <a:rPr lang="en-US" sz="1600" dirty="0">
                <a:latin typeface="Arial" pitchFamily="34" charset="0"/>
                <a:cs typeface="Arial" pitchFamily="34" charset="0"/>
              </a:rPr>
              <a:t>A number international programs were initiated with the target to demonstrate optical inter-satellite laser communications</a:t>
            </a:r>
          </a:p>
          <a:p>
            <a:pPr marL="270000" lvl="0" indent="-270000" algn="just">
              <a:spcBef>
                <a:spcPts val="600"/>
              </a:spcBef>
              <a:buClr>
                <a:schemeClr val="bg2"/>
              </a:buClr>
              <a:buFont typeface="Wingdings" pitchFamily="2" charset="2"/>
              <a:buChar char="§"/>
            </a:pPr>
            <a:r>
              <a:rPr lang="en-US" sz="1600" dirty="0">
                <a:latin typeface="Arial" pitchFamily="34" charset="0"/>
                <a:cs typeface="Arial" pitchFamily="34" charset="0"/>
              </a:rPr>
              <a:t>The intention to bring optical inter-satellite laser communications aboard constellations is demonstrated by a number of investors and end-users, all announcing satellite fleets ranging from hundreds to a few thousands with the plan to optically interconnect the satellites such:</a:t>
            </a:r>
          </a:p>
          <a:p>
            <a:pPr marL="727200" lvl="1" indent="-270000" algn="just">
              <a:spcBef>
                <a:spcPts val="600"/>
              </a:spcBef>
              <a:buClr>
                <a:schemeClr val="bg2"/>
              </a:buClr>
              <a:buFont typeface="Wingdings" pitchFamily="2" charset="2"/>
              <a:buChar char="§"/>
            </a:pPr>
            <a:r>
              <a:rPr lang="en-US" sz="1600" dirty="0">
                <a:latin typeface="Arial" pitchFamily="34" charset="0"/>
                <a:cs typeface="Arial" pitchFamily="34" charset="0"/>
              </a:rPr>
              <a:t>LEOSAT programme (108 satellites)</a:t>
            </a:r>
          </a:p>
          <a:p>
            <a:pPr marL="727200" lvl="1" indent="-270000" algn="just">
              <a:spcBef>
                <a:spcPts val="600"/>
              </a:spcBef>
              <a:buClr>
                <a:schemeClr val="bg2"/>
              </a:buClr>
              <a:buFont typeface="Wingdings" pitchFamily="2" charset="2"/>
              <a:buChar char="§"/>
            </a:pPr>
            <a:r>
              <a:rPr lang="en-US" sz="1600" dirty="0" err="1">
                <a:latin typeface="Arial" pitchFamily="34" charset="0"/>
                <a:cs typeface="Arial" pitchFamily="34" charset="0"/>
              </a:rPr>
              <a:t>Telesat</a:t>
            </a:r>
            <a:r>
              <a:rPr lang="en-US" sz="1600" dirty="0">
                <a:latin typeface="Arial" pitchFamily="34" charset="0"/>
                <a:cs typeface="Arial" pitchFamily="34" charset="0"/>
              </a:rPr>
              <a:t> (120 satellites)</a:t>
            </a:r>
          </a:p>
          <a:p>
            <a:pPr marL="727200" lvl="1" indent="-270000" algn="just">
              <a:spcBef>
                <a:spcPts val="600"/>
              </a:spcBef>
              <a:buClr>
                <a:schemeClr val="bg2"/>
              </a:buClr>
              <a:buFont typeface="Wingdings" pitchFamily="2" charset="2"/>
              <a:buChar char="§"/>
            </a:pPr>
            <a:r>
              <a:rPr lang="en-US" sz="1600" dirty="0">
                <a:latin typeface="Arial" pitchFamily="34" charset="0"/>
                <a:cs typeface="Arial" pitchFamily="34" charset="0"/>
              </a:rPr>
              <a:t>SpaceX (4.000 satellites)</a:t>
            </a:r>
          </a:p>
          <a:p>
            <a:pPr marL="727200" lvl="1" indent="-270000" algn="just">
              <a:spcBef>
                <a:spcPts val="600"/>
              </a:spcBef>
              <a:buClr>
                <a:schemeClr val="bg2"/>
              </a:buClr>
              <a:buFont typeface="Wingdings" pitchFamily="2" charset="2"/>
              <a:buChar char="§"/>
            </a:pPr>
            <a:r>
              <a:rPr lang="en-US" sz="1600" dirty="0" err="1">
                <a:latin typeface="Arial" pitchFamily="34" charset="0"/>
                <a:cs typeface="Arial" pitchFamily="34" charset="0"/>
              </a:rPr>
              <a:t>Laserlight</a:t>
            </a:r>
            <a:r>
              <a:rPr lang="en-US" sz="1600" dirty="0">
                <a:latin typeface="Arial" pitchFamily="34" charset="0"/>
                <a:cs typeface="Arial" pitchFamily="34" charset="0"/>
              </a:rPr>
              <a:t> (MEO constellation in the range of 100's of gigabits)</a:t>
            </a:r>
          </a:p>
          <a:p>
            <a:pPr marL="270000" lvl="0" indent="-270000" algn="just">
              <a:spcBef>
                <a:spcPts val="600"/>
              </a:spcBef>
              <a:buClr>
                <a:schemeClr val="bg2"/>
              </a:buClr>
              <a:buFont typeface="Wingdings" pitchFamily="2" charset="2"/>
              <a:buChar char="§"/>
            </a:pPr>
            <a:r>
              <a:rPr lang="en-US" sz="1600" b="1" dirty="0">
                <a:latin typeface="Arial" pitchFamily="34" charset="0"/>
                <a:cs typeface="Arial" pitchFamily="34" charset="0"/>
              </a:rPr>
              <a:t>Optical inter-satellite laser communications have to be low cost and low </a:t>
            </a:r>
            <a:r>
              <a:rPr lang="en-US" sz="1600" b="1" dirty="0" err="1">
                <a:latin typeface="Arial" pitchFamily="34" charset="0"/>
                <a:cs typeface="Arial" pitchFamily="34" charset="0"/>
              </a:rPr>
              <a:t>SWaP</a:t>
            </a:r>
            <a:r>
              <a:rPr lang="en-US" sz="1600" b="1" dirty="0">
                <a:latin typeface="Arial" pitchFamily="34" charset="0"/>
                <a:cs typeface="Arial" pitchFamily="34" charset="0"/>
              </a:rPr>
              <a:t> =&gt;</a:t>
            </a:r>
          </a:p>
          <a:p>
            <a:pPr lvl="0" algn="just">
              <a:spcBef>
                <a:spcPts val="600"/>
              </a:spcBef>
              <a:buClr>
                <a:schemeClr val="bg2"/>
              </a:buClr>
            </a:pPr>
            <a:r>
              <a:rPr lang="en-US" sz="1600" b="1" dirty="0">
                <a:latin typeface="Arial" pitchFamily="34" charset="0"/>
                <a:cs typeface="Arial" pitchFamily="34" charset="0"/>
              </a:rPr>
              <a:t>		</a:t>
            </a:r>
            <a:r>
              <a:rPr lang="en-US" b="1" dirty="0"/>
              <a:t>The turn towards photonic integration is inevitable</a:t>
            </a:r>
            <a:endParaRPr lang="en-US" sz="1600" b="1" dirty="0">
              <a:latin typeface="Arial" pitchFamily="34" charset="0"/>
              <a:cs typeface="Arial" pitchFamily="34" charset="0"/>
            </a:endParaRPr>
          </a:p>
          <a:p>
            <a:pPr lvl="1" algn="just">
              <a:spcBef>
                <a:spcPts val="600"/>
              </a:spcBef>
              <a:buClr>
                <a:schemeClr val="bg2"/>
              </a:buClr>
            </a:pPr>
            <a:endParaRPr lang="en-US" sz="1600" dirty="0">
              <a:latin typeface="Arial" pitchFamily="34" charset="0"/>
              <a:cs typeface="Arial" pitchFamily="34" charset="0"/>
            </a:endParaRPr>
          </a:p>
          <a:p>
            <a:pPr marL="727200" lvl="1" indent="-270000" algn="just">
              <a:spcBef>
                <a:spcPts val="600"/>
              </a:spcBef>
              <a:buClr>
                <a:schemeClr val="bg2"/>
              </a:buClr>
              <a:buFont typeface="Wingdings" pitchFamily="2" charset="2"/>
              <a:buChar char="§"/>
            </a:pPr>
            <a:endParaRPr kumimoji="0" lang="en-US" sz="1600" b="0" i="0" u="none" strike="noStrike" kern="1200" cap="none" spc="0" normalizeH="0" baseline="0" noProof="0" dirty="0">
              <a:ln>
                <a:noFill/>
              </a:ln>
              <a:effectLst/>
              <a:uLnTx/>
              <a:uFillTx/>
              <a:latin typeface="Arial" pitchFamily="34" charset="0"/>
              <a:ea typeface="+mn-ea"/>
              <a:cs typeface="Arial" pitchFamily="34" charset="0"/>
            </a:endParaRPr>
          </a:p>
        </p:txBody>
      </p:sp>
      <p:pic>
        <p:nvPicPr>
          <p:cNvPr id="3" name="Imagen 2">
            <a:extLst>
              <a:ext uri="{FF2B5EF4-FFF2-40B4-BE49-F238E27FC236}">
                <a16:creationId xmlns:a16="http://schemas.microsoft.com/office/drawing/2014/main" id="{373CF5E5-2EC2-4FDC-85FD-2C0DACFD62A5}"/>
              </a:ext>
            </a:extLst>
          </p:cNvPr>
          <p:cNvPicPr>
            <a:picLocks noChangeAspect="1"/>
          </p:cNvPicPr>
          <p:nvPr/>
        </p:nvPicPr>
        <p:blipFill rotWithShape="1">
          <a:blip r:embed="rId3"/>
          <a:srcRect r="11533" b="4780"/>
          <a:stretch/>
        </p:blipFill>
        <p:spPr>
          <a:xfrm>
            <a:off x="6878752" y="185595"/>
            <a:ext cx="2265248" cy="568902"/>
          </a:xfrm>
          <a:prstGeom prst="rect">
            <a:avLst/>
          </a:prstGeom>
        </p:spPr>
      </p:pic>
      <p:pic>
        <p:nvPicPr>
          <p:cNvPr id="17" name="Imagen 16">
            <a:extLst>
              <a:ext uri="{FF2B5EF4-FFF2-40B4-BE49-F238E27FC236}">
                <a16:creationId xmlns:a16="http://schemas.microsoft.com/office/drawing/2014/main" id="{F03785CB-C3A2-4146-9CD9-F791E6A14E19}"/>
              </a:ext>
            </a:extLst>
          </p:cNvPr>
          <p:cNvPicPr>
            <a:picLocks noChangeAspect="1"/>
          </p:cNvPicPr>
          <p:nvPr/>
        </p:nvPicPr>
        <p:blipFill>
          <a:blip r:embed="rId4"/>
          <a:stretch>
            <a:fillRect/>
          </a:stretch>
        </p:blipFill>
        <p:spPr>
          <a:xfrm>
            <a:off x="2505075" y="4371975"/>
            <a:ext cx="3429000" cy="2486025"/>
          </a:xfrm>
          <a:prstGeom prst="rect">
            <a:avLst/>
          </a:prstGeom>
        </p:spPr>
      </p:pic>
    </p:spTree>
    <p:extLst>
      <p:ext uri="{BB962C8B-B14F-4D97-AF65-F5344CB8AC3E}">
        <p14:creationId xmlns:p14="http://schemas.microsoft.com/office/powerpoint/2010/main" val="40587688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5082" y="128046"/>
            <a:ext cx="8204400" cy="684000"/>
          </a:xfrm>
        </p:spPr>
        <p:txBody>
          <a:bodyPr/>
          <a:lstStyle/>
          <a:p>
            <a:r>
              <a:rPr lang="en-US" dirty="0"/>
              <a:t>inter-satellite </a:t>
            </a:r>
            <a:r>
              <a:rPr lang="en-US" dirty="0" err="1"/>
              <a:t>lasercom</a:t>
            </a:r>
            <a:r>
              <a:rPr lang="en-US" dirty="0"/>
              <a:t>-links </a:t>
            </a:r>
            <a:br>
              <a:rPr lang="en-US" dirty="0"/>
            </a:br>
            <a:r>
              <a:rPr lang="en-US" b="1" dirty="0"/>
              <a:t>applications &amp; </a:t>
            </a:r>
            <a:r>
              <a:rPr lang="en-US" b="1" cap="none" dirty="0"/>
              <a:t>OBJECTIVES</a:t>
            </a:r>
            <a:endParaRPr lang="es-ES" cap="none" dirty="0"/>
          </a:p>
        </p:txBody>
      </p:sp>
      <p:sp>
        <p:nvSpPr>
          <p:cNvPr id="4" name="Marcador de número de diapositiva 3"/>
          <p:cNvSpPr>
            <a:spLocks noGrp="1"/>
          </p:cNvSpPr>
          <p:nvPr>
            <p:ph type="sldNum" sz="quarter" idx="12"/>
          </p:nvPr>
        </p:nvSpPr>
        <p:spPr/>
        <p:txBody>
          <a:bodyPr/>
          <a:lstStyle/>
          <a:p>
            <a:fld id="{68A8039C-867F-E04C-A141-D8F6CB4F57B5}" type="slidenum">
              <a:rPr lang="de-DE" smtClean="0"/>
              <a:pPr/>
              <a:t>7</a:t>
            </a:fld>
            <a:endParaRPr lang="de-DE"/>
          </a:p>
        </p:txBody>
      </p:sp>
      <p:sp>
        <p:nvSpPr>
          <p:cNvPr id="5" name="Content Placeholder 2"/>
          <p:cNvSpPr txBox="1">
            <a:spLocks/>
          </p:cNvSpPr>
          <p:nvPr/>
        </p:nvSpPr>
        <p:spPr>
          <a:xfrm>
            <a:off x="0" y="938977"/>
            <a:ext cx="9016181" cy="3308557"/>
          </a:xfrm>
          <a:prstGeom prst="rect">
            <a:avLst/>
          </a:prstGeom>
        </p:spPr>
        <p:txBody>
          <a:bodyPr>
            <a:noAutofit/>
          </a:bodyPr>
          <a:lstStyle/>
          <a:p>
            <a:pPr marL="270000" lvl="0" indent="-270000" algn="just">
              <a:spcBef>
                <a:spcPts val="600"/>
              </a:spcBef>
              <a:buClr>
                <a:schemeClr val="bg2"/>
              </a:buClr>
              <a:buFont typeface="Wingdings" pitchFamily="2" charset="2"/>
              <a:buChar char="§"/>
            </a:pPr>
            <a:r>
              <a:rPr lang="en-US" dirty="0">
                <a:cs typeface="Arial" pitchFamily="34" charset="0"/>
              </a:rPr>
              <a:t>High performance BICMOS Front-End-of-Line integration platform for space </a:t>
            </a:r>
            <a:r>
              <a:rPr lang="en-US" dirty="0" err="1">
                <a:cs typeface="Arial" pitchFamily="34" charset="0"/>
              </a:rPr>
              <a:t>ePICs</a:t>
            </a:r>
            <a:endParaRPr lang="en-US" dirty="0">
              <a:cs typeface="Arial" pitchFamily="34" charset="0"/>
            </a:endParaRPr>
          </a:p>
          <a:p>
            <a:pPr marL="270000" lvl="0" indent="-270000" algn="just">
              <a:spcBef>
                <a:spcPts val="600"/>
              </a:spcBef>
              <a:buClr>
                <a:schemeClr val="bg2"/>
              </a:buClr>
              <a:buFont typeface="Wingdings" pitchFamily="2" charset="2"/>
              <a:buChar char="§"/>
            </a:pPr>
            <a:r>
              <a:rPr lang="en-US" dirty="0">
                <a:cs typeface="Arial" pitchFamily="34" charset="0"/>
              </a:rPr>
              <a:t>Miniaturized modulators and receivers integrated on BICMOS </a:t>
            </a:r>
            <a:r>
              <a:rPr lang="en-US" dirty="0" err="1">
                <a:cs typeface="Arial" pitchFamily="34" charset="0"/>
              </a:rPr>
              <a:t>ePIC</a:t>
            </a:r>
            <a:r>
              <a:rPr lang="en-US" dirty="0">
                <a:cs typeface="Arial" pitchFamily="34" charset="0"/>
              </a:rPr>
              <a:t> platform</a:t>
            </a:r>
          </a:p>
          <a:p>
            <a:pPr marL="270000" lvl="0" indent="-270000" algn="just">
              <a:spcBef>
                <a:spcPts val="600"/>
              </a:spcBef>
              <a:buClr>
                <a:schemeClr val="bg2"/>
              </a:buClr>
              <a:buFont typeface="Wingdings" pitchFamily="2" charset="2"/>
              <a:buChar char="§"/>
            </a:pPr>
            <a:r>
              <a:rPr lang="en-US" dirty="0">
                <a:latin typeface="Arial" pitchFamily="34" charset="0"/>
                <a:cs typeface="Arial" pitchFamily="34" charset="0"/>
              </a:rPr>
              <a:t>Hi-</a:t>
            </a:r>
            <a:r>
              <a:rPr lang="en-US" dirty="0" err="1">
                <a:latin typeface="Arial" pitchFamily="34" charset="0"/>
                <a:cs typeface="Arial" pitchFamily="34" charset="0"/>
              </a:rPr>
              <a:t>rel</a:t>
            </a:r>
            <a:r>
              <a:rPr lang="en-US" dirty="0">
                <a:latin typeface="Arial" pitchFamily="34" charset="0"/>
                <a:cs typeface="Arial" pitchFamily="34" charset="0"/>
              </a:rPr>
              <a:t> and hermetic packaging of space </a:t>
            </a:r>
            <a:r>
              <a:rPr lang="en-US" dirty="0" err="1">
                <a:latin typeface="Arial" pitchFamily="34" charset="0"/>
                <a:cs typeface="Arial" pitchFamily="34" charset="0"/>
              </a:rPr>
              <a:t>ePICs</a:t>
            </a:r>
            <a:endParaRPr lang="en-US" dirty="0">
              <a:latin typeface="Arial" pitchFamily="34" charset="0"/>
              <a:cs typeface="Arial" pitchFamily="34" charset="0"/>
            </a:endParaRPr>
          </a:p>
          <a:p>
            <a:pPr marL="270000" lvl="0" indent="-270000" algn="just">
              <a:spcBef>
                <a:spcPts val="600"/>
              </a:spcBef>
              <a:buClr>
                <a:schemeClr val="bg2"/>
              </a:buClr>
              <a:buFont typeface="Wingdings" pitchFamily="2" charset="2"/>
              <a:buChar char="§"/>
            </a:pPr>
            <a:r>
              <a:rPr lang="en-US" dirty="0">
                <a:latin typeface="Arial" pitchFamily="34" charset="0"/>
                <a:cs typeface="Arial" pitchFamily="34" charset="0"/>
              </a:rPr>
              <a:t>High power (&gt;1W) and efficient Semiconductor Optical Booster Amplifier</a:t>
            </a:r>
          </a:p>
          <a:p>
            <a:pPr marL="270000" lvl="0" indent="-270000" algn="just">
              <a:spcBef>
                <a:spcPts val="600"/>
              </a:spcBef>
              <a:buClr>
                <a:schemeClr val="bg2"/>
              </a:buClr>
              <a:buFont typeface="Wingdings" pitchFamily="2" charset="2"/>
              <a:buChar char="§"/>
            </a:pPr>
            <a:r>
              <a:rPr lang="en-US" dirty="0">
                <a:latin typeface="Arial" pitchFamily="34" charset="0"/>
                <a:cs typeface="Arial" pitchFamily="34" charset="0"/>
              </a:rPr>
              <a:t>Compact and efficient fiber amplifier arrays for pre-amplified </a:t>
            </a:r>
            <a:r>
              <a:rPr lang="en-US" dirty="0" err="1">
                <a:latin typeface="Arial" pitchFamily="34" charset="0"/>
                <a:cs typeface="Arial" pitchFamily="34" charset="0"/>
              </a:rPr>
              <a:t>lasercom</a:t>
            </a:r>
            <a:r>
              <a:rPr lang="en-US" dirty="0">
                <a:latin typeface="Arial" pitchFamily="34" charset="0"/>
                <a:cs typeface="Arial" pitchFamily="34" charset="0"/>
              </a:rPr>
              <a:t> receivers.</a:t>
            </a:r>
          </a:p>
          <a:p>
            <a:pPr marL="270000" lvl="0" indent="-270000" algn="just">
              <a:spcBef>
                <a:spcPts val="600"/>
              </a:spcBef>
              <a:buClr>
                <a:schemeClr val="bg2"/>
              </a:buClr>
              <a:buFont typeface="Wingdings" pitchFamily="2" charset="2"/>
              <a:buChar char="§"/>
            </a:pPr>
            <a:r>
              <a:rPr lang="en-US" dirty="0">
                <a:latin typeface="Arial" pitchFamily="34" charset="0"/>
                <a:cs typeface="Arial" pitchFamily="34" charset="0"/>
              </a:rPr>
              <a:t>Fabrication &amp; evaluation of </a:t>
            </a:r>
            <a:r>
              <a:rPr lang="en-US" dirty="0" err="1">
                <a:latin typeface="Arial" pitchFamily="34" charset="0"/>
                <a:cs typeface="Arial" pitchFamily="34" charset="0"/>
              </a:rPr>
              <a:t>Lasercom</a:t>
            </a:r>
            <a:r>
              <a:rPr lang="en-US" dirty="0">
                <a:latin typeface="Arial" pitchFamily="34" charset="0"/>
                <a:cs typeface="Arial" pitchFamily="34" charset="0"/>
              </a:rPr>
              <a:t>-mini-Modem (LLMM) Breadboard Model (BBM)</a:t>
            </a:r>
          </a:p>
          <a:p>
            <a:pPr marL="727200" lvl="1" indent="-270000" algn="just">
              <a:spcBef>
                <a:spcPts val="600"/>
              </a:spcBef>
              <a:buClr>
                <a:schemeClr val="bg2"/>
              </a:buClr>
              <a:buFont typeface="Wingdings" pitchFamily="2" charset="2"/>
              <a:buChar char="§"/>
            </a:pPr>
            <a:endParaRPr kumimoji="0" lang="en-US" b="0" i="0" u="none" strike="noStrike" kern="1200" cap="none" spc="0" normalizeH="0" baseline="0" noProof="0" dirty="0">
              <a:ln>
                <a:noFill/>
              </a:ln>
              <a:effectLst/>
              <a:uLnTx/>
              <a:uFillTx/>
              <a:latin typeface="Arial" pitchFamily="34" charset="0"/>
              <a:ea typeface="+mn-ea"/>
              <a:cs typeface="Arial" pitchFamily="34" charset="0"/>
            </a:endParaRPr>
          </a:p>
        </p:txBody>
      </p:sp>
      <p:pic>
        <p:nvPicPr>
          <p:cNvPr id="3" name="Imagen 2">
            <a:extLst>
              <a:ext uri="{FF2B5EF4-FFF2-40B4-BE49-F238E27FC236}">
                <a16:creationId xmlns:a16="http://schemas.microsoft.com/office/drawing/2014/main" id="{373CF5E5-2EC2-4FDC-85FD-2C0DACFD62A5}"/>
              </a:ext>
            </a:extLst>
          </p:cNvPr>
          <p:cNvPicPr>
            <a:picLocks noChangeAspect="1"/>
          </p:cNvPicPr>
          <p:nvPr/>
        </p:nvPicPr>
        <p:blipFill rotWithShape="1">
          <a:blip r:embed="rId3"/>
          <a:srcRect r="11533" b="4780"/>
          <a:stretch/>
        </p:blipFill>
        <p:spPr>
          <a:xfrm>
            <a:off x="6878752" y="185595"/>
            <a:ext cx="2265248" cy="568902"/>
          </a:xfrm>
          <a:prstGeom prst="rect">
            <a:avLst/>
          </a:prstGeom>
        </p:spPr>
      </p:pic>
      <p:pic>
        <p:nvPicPr>
          <p:cNvPr id="8" name="Imagen 7">
            <a:extLst>
              <a:ext uri="{FF2B5EF4-FFF2-40B4-BE49-F238E27FC236}">
                <a16:creationId xmlns:a16="http://schemas.microsoft.com/office/drawing/2014/main" id="{0D811E76-91A9-40B3-B3AC-00373F7EBC8A}"/>
              </a:ext>
            </a:extLst>
          </p:cNvPr>
          <p:cNvPicPr>
            <a:picLocks noChangeAspect="1"/>
          </p:cNvPicPr>
          <p:nvPr/>
        </p:nvPicPr>
        <p:blipFill>
          <a:blip r:embed="rId4"/>
          <a:stretch>
            <a:fillRect/>
          </a:stretch>
        </p:blipFill>
        <p:spPr>
          <a:xfrm>
            <a:off x="5069300" y="3429000"/>
            <a:ext cx="3710756" cy="2338389"/>
          </a:xfrm>
          <a:prstGeom prst="rect">
            <a:avLst/>
          </a:prstGeom>
        </p:spPr>
      </p:pic>
      <p:pic>
        <p:nvPicPr>
          <p:cNvPr id="7" name="Imagen 6">
            <a:extLst>
              <a:ext uri="{FF2B5EF4-FFF2-40B4-BE49-F238E27FC236}">
                <a16:creationId xmlns:a16="http://schemas.microsoft.com/office/drawing/2014/main" id="{18953399-2B9A-4DE4-B11A-DD6B9A2CFE53}"/>
              </a:ext>
            </a:extLst>
          </p:cNvPr>
          <p:cNvPicPr>
            <a:picLocks noChangeAspect="1"/>
          </p:cNvPicPr>
          <p:nvPr/>
        </p:nvPicPr>
        <p:blipFill>
          <a:blip r:embed="rId5"/>
          <a:stretch>
            <a:fillRect/>
          </a:stretch>
        </p:blipFill>
        <p:spPr>
          <a:xfrm>
            <a:off x="605734" y="3657600"/>
            <a:ext cx="4227441" cy="2025239"/>
          </a:xfrm>
          <a:prstGeom prst="rect">
            <a:avLst/>
          </a:prstGeom>
        </p:spPr>
      </p:pic>
    </p:spTree>
    <p:extLst>
      <p:ext uri="{BB962C8B-B14F-4D97-AF65-F5344CB8AC3E}">
        <p14:creationId xmlns:p14="http://schemas.microsoft.com/office/powerpoint/2010/main" val="105522446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5082" y="128046"/>
            <a:ext cx="8204400" cy="684000"/>
          </a:xfrm>
        </p:spPr>
        <p:txBody>
          <a:bodyPr/>
          <a:lstStyle/>
          <a:p>
            <a:r>
              <a:rPr lang="en-US" dirty="0"/>
              <a:t>references</a:t>
            </a:r>
            <a:endParaRPr lang="es-ES" cap="none" dirty="0"/>
          </a:p>
        </p:txBody>
      </p:sp>
      <p:sp>
        <p:nvSpPr>
          <p:cNvPr id="4" name="Marcador de número de diapositiva 3"/>
          <p:cNvSpPr>
            <a:spLocks noGrp="1"/>
          </p:cNvSpPr>
          <p:nvPr>
            <p:ph type="sldNum" sz="quarter" idx="12"/>
          </p:nvPr>
        </p:nvSpPr>
        <p:spPr/>
        <p:txBody>
          <a:bodyPr/>
          <a:lstStyle/>
          <a:p>
            <a:fld id="{68A8039C-867F-E04C-A141-D8F6CB4F57B5}" type="slidenum">
              <a:rPr lang="de-DE" smtClean="0"/>
              <a:pPr/>
              <a:t>8</a:t>
            </a:fld>
            <a:endParaRPr lang="de-DE"/>
          </a:p>
        </p:txBody>
      </p:sp>
      <p:sp>
        <p:nvSpPr>
          <p:cNvPr id="5" name="Content Placeholder 2"/>
          <p:cNvSpPr txBox="1">
            <a:spLocks/>
          </p:cNvSpPr>
          <p:nvPr/>
        </p:nvSpPr>
        <p:spPr>
          <a:xfrm>
            <a:off x="0" y="938977"/>
            <a:ext cx="9016181" cy="3308557"/>
          </a:xfrm>
          <a:prstGeom prst="rect">
            <a:avLst/>
          </a:prstGeom>
        </p:spPr>
        <p:txBody>
          <a:bodyPr>
            <a:noAutofit/>
          </a:bodyPr>
          <a:lstStyle/>
          <a:p>
            <a:pPr marL="270000" lvl="0" indent="-270000" algn="just">
              <a:spcBef>
                <a:spcPts val="600"/>
              </a:spcBef>
              <a:buClr>
                <a:schemeClr val="bg2"/>
              </a:buClr>
              <a:buFont typeface="Wingdings" pitchFamily="2" charset="2"/>
              <a:buChar char="§"/>
            </a:pPr>
            <a:r>
              <a:rPr lang="en-US" dirty="0">
                <a:latin typeface="Arial" pitchFamily="34" charset="0"/>
                <a:cs typeface="Arial" pitchFamily="34" charset="0"/>
              </a:rPr>
              <a:t>ORIONAS</a:t>
            </a:r>
          </a:p>
          <a:p>
            <a:pPr marL="742950" lvl="1" indent="-285750" algn="just">
              <a:spcBef>
                <a:spcPts val="600"/>
              </a:spcBef>
              <a:buClr>
                <a:schemeClr val="bg2"/>
              </a:buClr>
              <a:buFont typeface="Arial" panose="020B0604020202020204" pitchFamily="34" charset="0"/>
              <a:buChar char="•"/>
            </a:pPr>
            <a:r>
              <a:rPr kumimoji="0" lang="en-US" b="0" i="0" u="none" strike="noStrike" kern="1200" cap="none" spc="0" normalizeH="0" baseline="0" noProof="0" dirty="0">
                <a:ln>
                  <a:noFill/>
                </a:ln>
                <a:effectLst/>
                <a:uLnTx/>
                <a:uFillTx/>
                <a:latin typeface="Arial" pitchFamily="34" charset="0"/>
                <a:ea typeface="+mn-ea"/>
                <a:cs typeface="Arial" pitchFamily="34" charset="0"/>
              </a:rPr>
              <a:t>Is a 3-year EC-founded research project focused on the development of Photonic Integrated Circuits for next generation, high speed inter-satellite laser communications</a:t>
            </a:r>
          </a:p>
          <a:p>
            <a:pPr marL="742950" lvl="1" indent="-285750" algn="just">
              <a:spcBef>
                <a:spcPts val="600"/>
              </a:spcBef>
              <a:buClr>
                <a:schemeClr val="bg2"/>
              </a:buClr>
              <a:buFont typeface="Arial" panose="020B0604020202020204" pitchFamily="34" charset="0"/>
              <a:buChar char="•"/>
            </a:pPr>
            <a:r>
              <a:rPr lang="en-US" dirty="0">
                <a:latin typeface="Arial" pitchFamily="34" charset="0"/>
                <a:cs typeface="Arial" pitchFamily="34" charset="0"/>
              </a:rPr>
              <a:t>ORIONAS laser-mini-modem will comprise:</a:t>
            </a:r>
          </a:p>
          <a:p>
            <a:pPr marL="1200150" lvl="2" indent="-285750" algn="just">
              <a:spcBef>
                <a:spcPts val="600"/>
              </a:spcBef>
              <a:buClr>
                <a:schemeClr val="bg2"/>
              </a:buClr>
              <a:buFont typeface="Arial" panose="020B0604020202020204" pitchFamily="34" charset="0"/>
              <a:buChar char="•"/>
            </a:pPr>
            <a:r>
              <a:rPr kumimoji="0" lang="en-US" b="0" i="0" u="none" strike="noStrike" kern="1200" cap="none" spc="0" normalizeH="0" baseline="0" noProof="0" dirty="0">
                <a:ln>
                  <a:noFill/>
                </a:ln>
                <a:effectLst/>
                <a:uLnTx/>
                <a:uFillTx/>
                <a:latin typeface="Arial" pitchFamily="34" charset="0"/>
                <a:ea typeface="+mn-ea"/>
                <a:cs typeface="Arial" pitchFamily="34" charset="0"/>
              </a:rPr>
              <a:t>Twin carrier 40 Gb/s DPKS transmitter &amp; receiver modules</a:t>
            </a:r>
          </a:p>
          <a:p>
            <a:pPr marL="1200150" lvl="2" indent="-285750" algn="just">
              <a:spcBef>
                <a:spcPts val="600"/>
              </a:spcBef>
              <a:buClr>
                <a:schemeClr val="bg2"/>
              </a:buClr>
              <a:buFont typeface="Arial" panose="020B0604020202020204" pitchFamily="34" charset="0"/>
              <a:buChar char="•"/>
            </a:pPr>
            <a:r>
              <a:rPr lang="en-US" dirty="0">
                <a:latin typeface="Arial" pitchFamily="34" charset="0"/>
                <a:cs typeface="Arial" pitchFamily="34" charset="0"/>
              </a:rPr>
              <a:t>Single carrier 40 Gb/s DQPSK transceiver module</a:t>
            </a:r>
          </a:p>
          <a:p>
            <a:pPr marL="1200150" lvl="2" indent="-285750" algn="just">
              <a:spcBef>
                <a:spcPts val="600"/>
              </a:spcBef>
              <a:buClr>
                <a:schemeClr val="bg2"/>
              </a:buClr>
              <a:buFont typeface="Arial" panose="020B0604020202020204" pitchFamily="34" charset="0"/>
              <a:buChar char="•"/>
            </a:pPr>
            <a:r>
              <a:rPr kumimoji="0" lang="en-US" b="0" i="0" u="none" strike="noStrike" kern="1200" cap="none" spc="0" normalizeH="0" baseline="0" noProof="0" dirty="0">
                <a:ln>
                  <a:noFill/>
                </a:ln>
                <a:effectLst/>
                <a:uLnTx/>
                <a:uFillTx/>
                <a:latin typeface="Arial" pitchFamily="34" charset="0"/>
                <a:ea typeface="+mn-ea"/>
                <a:cs typeface="Arial" pitchFamily="34" charset="0"/>
              </a:rPr>
              <a:t>1 Watt Semiconductor Optical Amplifier module</a:t>
            </a:r>
          </a:p>
          <a:p>
            <a:pPr marL="1200150" lvl="2" indent="-285750" algn="just">
              <a:spcBef>
                <a:spcPts val="600"/>
              </a:spcBef>
              <a:buClr>
                <a:schemeClr val="bg2"/>
              </a:buClr>
              <a:buFont typeface="Arial" panose="020B0604020202020204" pitchFamily="34" charset="0"/>
              <a:buChar char="•"/>
            </a:pPr>
            <a:r>
              <a:rPr lang="en-US" dirty="0">
                <a:latin typeface="Arial" pitchFamily="34" charset="0"/>
                <a:cs typeface="Arial" pitchFamily="34" charset="0"/>
              </a:rPr>
              <a:t>Rad-hard Erbium doped pre-amplifier module</a:t>
            </a:r>
            <a:endParaRPr kumimoji="0" lang="en-US" b="0" i="0" u="none" strike="noStrike" kern="1200" cap="none" spc="0" normalizeH="0" baseline="0" noProof="0" dirty="0">
              <a:ln>
                <a:noFill/>
              </a:ln>
              <a:effectLst/>
              <a:uLnTx/>
              <a:uFillTx/>
              <a:latin typeface="Arial" pitchFamily="34" charset="0"/>
              <a:ea typeface="+mn-ea"/>
              <a:cs typeface="Arial" pitchFamily="34" charset="0"/>
            </a:endParaRPr>
          </a:p>
        </p:txBody>
      </p:sp>
      <p:pic>
        <p:nvPicPr>
          <p:cNvPr id="6" name="Imagen 5">
            <a:extLst>
              <a:ext uri="{FF2B5EF4-FFF2-40B4-BE49-F238E27FC236}">
                <a16:creationId xmlns:a16="http://schemas.microsoft.com/office/drawing/2014/main" id="{3B3B4695-47FD-4B72-8D2D-85DA9068D45A}"/>
              </a:ext>
            </a:extLst>
          </p:cNvPr>
          <p:cNvPicPr>
            <a:picLocks noChangeAspect="1"/>
          </p:cNvPicPr>
          <p:nvPr/>
        </p:nvPicPr>
        <p:blipFill>
          <a:blip r:embed="rId3"/>
          <a:stretch>
            <a:fillRect/>
          </a:stretch>
        </p:blipFill>
        <p:spPr>
          <a:xfrm>
            <a:off x="5926859" y="128046"/>
            <a:ext cx="2717847" cy="871021"/>
          </a:xfrm>
          <a:prstGeom prst="rect">
            <a:avLst/>
          </a:prstGeom>
        </p:spPr>
      </p:pic>
      <p:pic>
        <p:nvPicPr>
          <p:cNvPr id="7" name="Imagen 6">
            <a:extLst>
              <a:ext uri="{FF2B5EF4-FFF2-40B4-BE49-F238E27FC236}">
                <a16:creationId xmlns:a16="http://schemas.microsoft.com/office/drawing/2014/main" id="{548134C1-BCC0-4679-9C07-FBA5C33F436F}"/>
              </a:ext>
            </a:extLst>
          </p:cNvPr>
          <p:cNvPicPr>
            <a:picLocks noChangeAspect="1"/>
          </p:cNvPicPr>
          <p:nvPr/>
        </p:nvPicPr>
        <p:blipFill>
          <a:blip r:embed="rId4"/>
          <a:stretch>
            <a:fillRect/>
          </a:stretch>
        </p:blipFill>
        <p:spPr>
          <a:xfrm>
            <a:off x="676460" y="4084462"/>
            <a:ext cx="6609322" cy="2195655"/>
          </a:xfrm>
          <a:prstGeom prst="rect">
            <a:avLst/>
          </a:prstGeom>
        </p:spPr>
      </p:pic>
    </p:spTree>
    <p:extLst>
      <p:ext uri="{BB962C8B-B14F-4D97-AF65-F5344CB8AC3E}">
        <p14:creationId xmlns:p14="http://schemas.microsoft.com/office/powerpoint/2010/main" val="3539829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5058A41C-DDED-48CC-A386-EBCF9065512B}"/>
              </a:ext>
            </a:extLst>
          </p:cNvPr>
          <p:cNvGrpSpPr/>
          <p:nvPr/>
        </p:nvGrpSpPr>
        <p:grpSpPr>
          <a:xfrm>
            <a:off x="1085850" y="1611313"/>
            <a:ext cx="6972300" cy="3327400"/>
            <a:chOff x="1131888" y="2830513"/>
            <a:chExt cx="6972300" cy="3327400"/>
          </a:xfrm>
        </p:grpSpPr>
        <p:pic>
          <p:nvPicPr>
            <p:cNvPr id="60420" name="Picture 2" descr="FotoIcon_Rechteck_lens"/>
            <p:cNvPicPr>
              <a:picLocks noChangeAspect="1" noChangeArrowheads="1"/>
            </p:cNvPicPr>
            <p:nvPr/>
          </p:nvPicPr>
          <p:blipFill>
            <a:blip r:embed="rId2"/>
            <a:srcRect/>
            <a:stretch>
              <a:fillRect/>
            </a:stretch>
          </p:blipFill>
          <p:spPr bwMode="auto">
            <a:xfrm>
              <a:off x="1131888" y="2830513"/>
              <a:ext cx="6910387" cy="3327400"/>
            </a:xfrm>
            <a:prstGeom prst="rect">
              <a:avLst/>
            </a:prstGeom>
            <a:noFill/>
            <a:ln w="9525">
              <a:noFill/>
              <a:miter lim="800000"/>
              <a:headEnd/>
              <a:tailEnd/>
            </a:ln>
          </p:spPr>
        </p:pic>
        <p:sp>
          <p:nvSpPr>
            <p:cNvPr id="60421" name="9 CuadroTexto"/>
            <p:cNvSpPr txBox="1">
              <a:spLocks noChangeArrowheads="1"/>
            </p:cNvSpPr>
            <p:nvPr/>
          </p:nvSpPr>
          <p:spPr bwMode="auto">
            <a:xfrm>
              <a:off x="1150938" y="2982913"/>
              <a:ext cx="6953250" cy="3168650"/>
            </a:xfrm>
            <a:prstGeom prst="rect">
              <a:avLst/>
            </a:prstGeom>
            <a:noFill/>
            <a:ln w="9525">
              <a:noFill/>
              <a:miter lim="800000"/>
              <a:headEnd/>
              <a:tailEnd/>
            </a:ln>
          </p:spPr>
          <p:txBody>
            <a:bodyPr>
              <a:spAutoFit/>
            </a:bodyPr>
            <a:lstStyle/>
            <a:p>
              <a:pPr algn="ctr"/>
              <a:r>
                <a:rPr lang="en-US" sz="3200" b="1" i="1" dirty="0">
                  <a:solidFill>
                    <a:schemeClr val="tx2"/>
                  </a:solidFill>
                </a:rPr>
                <a:t>Thank you</a:t>
              </a:r>
            </a:p>
            <a:p>
              <a:pPr algn="ctr"/>
              <a:endParaRPr lang="en-US" sz="3200" b="1" i="1" dirty="0">
                <a:solidFill>
                  <a:schemeClr val="tx2"/>
                </a:solidFill>
              </a:endParaRPr>
            </a:p>
            <a:p>
              <a:pPr algn="ctr"/>
              <a:r>
                <a:rPr lang="en-US" sz="3200" b="1" i="1" dirty="0">
                  <a:solidFill>
                    <a:schemeClr val="tx2"/>
                  </a:solidFill>
                </a:rPr>
                <a:t>for your attention</a:t>
              </a:r>
            </a:p>
            <a:p>
              <a:pPr algn="ctr"/>
              <a:endParaRPr lang="en-US" sz="3200" b="1" i="1" dirty="0">
                <a:solidFill>
                  <a:schemeClr val="tx2"/>
                </a:solidFill>
              </a:endParaRPr>
            </a:p>
            <a:p>
              <a:pPr algn="ctr"/>
              <a:r>
                <a:rPr lang="en-US" sz="2000" b="1" i="1" dirty="0">
                  <a:solidFill>
                    <a:schemeClr val="tx2"/>
                  </a:solidFill>
                </a:rPr>
                <a:t>Contact: Demetrio López</a:t>
              </a:r>
            </a:p>
            <a:p>
              <a:pPr algn="ctr"/>
              <a:r>
                <a:rPr lang="en-US" sz="2000" b="1" i="1" dirty="0">
                  <a:solidFill>
                    <a:schemeClr val="tx2"/>
                  </a:solidFill>
                </a:rPr>
                <a:t>Demetrio.lopez@altertechnology.com</a:t>
              </a:r>
            </a:p>
            <a:p>
              <a:pPr algn="ctr"/>
              <a:endParaRPr lang="es-ES" sz="2000" b="1" i="1" dirty="0">
                <a:solidFill>
                  <a:schemeClr val="tx2"/>
                </a:solidFill>
              </a:endParaRPr>
            </a:p>
            <a:p>
              <a:pPr algn="ctr"/>
              <a:endParaRPr lang="es-ES" sz="1400" b="1" i="1" dirty="0">
                <a:solidFill>
                  <a:schemeClr val="tx2"/>
                </a:solidFill>
              </a:endParaRPr>
            </a:p>
          </p:txBody>
        </p:sp>
      </p:grpSp>
      <p:sp>
        <p:nvSpPr>
          <p:cNvPr id="4" name="Marcador de número de diapositiva 3"/>
          <p:cNvSpPr>
            <a:spLocks noGrp="1"/>
          </p:cNvSpPr>
          <p:nvPr>
            <p:ph type="sldNum" sz="quarter" idx="12"/>
          </p:nvPr>
        </p:nvSpPr>
        <p:spPr/>
        <p:txBody>
          <a:bodyPr/>
          <a:lstStyle/>
          <a:p>
            <a:fld id="{68A8039C-867F-E04C-A141-D8F6CB4F57B5}" type="slidenum">
              <a:rPr lang="de-DE" smtClean="0"/>
              <a:pPr/>
              <a:t>9</a:t>
            </a:fld>
            <a:endParaRPr lang="de-DE"/>
          </a:p>
        </p:txBody>
      </p:sp>
    </p:spTree>
    <p:extLst>
      <p:ext uri="{BB962C8B-B14F-4D97-AF65-F5344CB8AC3E}">
        <p14:creationId xmlns:p14="http://schemas.microsoft.com/office/powerpoint/2010/main" val="350422100"/>
      </p:ext>
    </p:extLst>
  </p:cSld>
  <p:clrMapOvr>
    <a:masterClrMapping/>
  </p:clrMapOvr>
</p:sld>
</file>

<file path=ppt/theme/theme1.xml><?xml version="1.0" encoding="utf-8"?>
<a:theme xmlns:a="http://schemas.openxmlformats.org/drawingml/2006/main" name="20130902 TN Group references">
  <a:themeElements>
    <a:clrScheme name="TUEV NORD GROUP">
      <a:dk1>
        <a:srgbClr val="000000"/>
      </a:dk1>
      <a:lt1>
        <a:srgbClr val="FFFFFF"/>
      </a:lt1>
      <a:dk2>
        <a:srgbClr val="003869"/>
      </a:dk2>
      <a:lt2>
        <a:srgbClr val="82878C"/>
      </a:lt2>
      <a:accent1>
        <a:srgbClr val="003057"/>
      </a:accent1>
      <a:accent2>
        <a:srgbClr val="D2D2D2"/>
      </a:accent2>
      <a:accent3>
        <a:srgbClr val="93B87A"/>
      </a:accent3>
      <a:accent4>
        <a:srgbClr val="5D8FB2"/>
      </a:accent4>
      <a:accent5>
        <a:srgbClr val="505050"/>
      </a:accent5>
      <a:accent6>
        <a:srgbClr val="E8A41B"/>
      </a:accent6>
      <a:hlink>
        <a:srgbClr val="7D0000"/>
      </a:hlink>
      <a:folHlink>
        <a:srgbClr val="000000"/>
      </a:folHlink>
    </a:clrScheme>
    <a:fontScheme name="BA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smtClean="0"/>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392CAA7E2DD614C9AA73AECB6AEFBC5" ma:contentTypeVersion="0" ma:contentTypeDescription="Ein neues Dokument erstellen." ma:contentTypeScope="" ma:versionID="fe4d25235cb9052410fa26923cf8e7b4">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43C2C4-2504-49B3-A95F-B424BDCC66BB}">
  <ds:schemaRefs>
    <ds:schemaRef ds:uri="http://schemas.microsoft.com/sharepoint/v3/contenttype/forms"/>
  </ds:schemaRefs>
</ds:datastoreItem>
</file>

<file path=customXml/itemProps2.xml><?xml version="1.0" encoding="utf-8"?>
<ds:datastoreItem xmlns:ds="http://schemas.openxmlformats.org/officeDocument/2006/customXml" ds:itemID="{F0A3D6A7-F4BE-40BF-8281-37921A0460B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DE98F66-2B5D-451A-BDE0-9B93CD7F79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8210</TotalTime>
  <Words>1283</Words>
  <Application>Microsoft Office PowerPoint</Application>
  <PresentationFormat>Presentación en pantalla (4:3)</PresentationFormat>
  <Paragraphs>119</Paragraphs>
  <Slides>9</Slides>
  <Notes>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Arial</vt:lpstr>
      <vt:lpstr>Calibri</vt:lpstr>
      <vt:lpstr>DIN 1451 fette Breitschrift 193</vt:lpstr>
      <vt:lpstr>Lucida Grande</vt:lpstr>
      <vt:lpstr>Wingdings</vt:lpstr>
      <vt:lpstr>20130902 TN Group references</vt:lpstr>
      <vt:lpstr>Presentación de PowerPoint</vt:lpstr>
      <vt:lpstr>Introduction - motivation</vt:lpstr>
      <vt:lpstr>Introduction - MOTIVATION</vt:lpstr>
      <vt:lpstr>intra-satellite optical interconnects  Motivation</vt:lpstr>
      <vt:lpstr>intra-satellite optical interconnects APPLICATIONS &amp; OBJECTIVES</vt:lpstr>
      <vt:lpstr>inter-satellite lasercom-links Motivation </vt:lpstr>
      <vt:lpstr>inter-satellite lasercom-links  applications &amp; OBJECTIVES</vt:lpstr>
      <vt:lpstr>references</vt:lpstr>
      <vt:lpstr>Presentación de PowerPoint</vt:lpstr>
    </vt:vector>
  </TitlesOfParts>
  <Company>TUEV NORD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Wulbrand Martina</dc:creator>
  <cp:lastModifiedBy>David POUDEREUX SÁNCHEZ</cp:lastModifiedBy>
  <cp:revision>507</cp:revision>
  <cp:lastPrinted>2012-12-20T11:31:25Z</cp:lastPrinted>
  <dcterms:created xsi:type="dcterms:W3CDTF">2013-09-03T07:12:33Z</dcterms:created>
  <dcterms:modified xsi:type="dcterms:W3CDTF">2019-05-06T07:47:14Z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0x0101006392CAA7E2DD614C9AA73AECB6AEFBC5</vt:lpwstr>
  </property>
</Properties>
</file>